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6" r:id="rId5"/>
  </p:sldMasterIdLst>
  <p:notesMasterIdLst>
    <p:notesMasterId r:id="rId23"/>
  </p:notesMasterIdLst>
  <p:sldIdLst>
    <p:sldId id="258" r:id="rId6"/>
    <p:sldId id="299" r:id="rId7"/>
    <p:sldId id="261" r:id="rId8"/>
    <p:sldId id="262" r:id="rId9"/>
    <p:sldId id="263" r:id="rId10"/>
    <p:sldId id="267" r:id="rId11"/>
    <p:sldId id="270" r:id="rId12"/>
    <p:sldId id="272" r:id="rId13"/>
    <p:sldId id="297" r:id="rId14"/>
    <p:sldId id="273" r:id="rId15"/>
    <p:sldId id="298" r:id="rId16"/>
    <p:sldId id="300" r:id="rId17"/>
    <p:sldId id="301" r:id="rId18"/>
    <p:sldId id="302" r:id="rId19"/>
    <p:sldId id="303" r:id="rId20"/>
    <p:sldId id="294" r:id="rId21"/>
    <p:sldId id="293" r:id="rId22"/>
  </p:sldIdLst>
  <p:sldSz cx="9144000" cy="6858000" type="screen4x3"/>
  <p:notesSz cx="7315200" cy="9601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99CC"/>
    <a:srgbClr val="6699FF"/>
    <a:srgbClr val="15C2FF"/>
    <a:srgbClr val="F2BA2E"/>
    <a:srgbClr val="C8920C"/>
    <a:srgbClr val="33CCCC"/>
    <a:srgbClr val="33CCFF"/>
    <a:srgbClr val="99CCFF"/>
    <a:srgbClr val="66CC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4364" autoAdjust="0"/>
    <p:restoredTop sz="64629" autoAdjust="0"/>
  </p:normalViewPr>
  <p:slideViewPr>
    <p:cSldViewPr snapToObjects="1">
      <p:cViewPr>
        <p:scale>
          <a:sx n="60" d="100"/>
          <a:sy n="60" d="100"/>
        </p:scale>
        <p:origin x="-1524"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966"/>
    </p:cViewPr>
  </p:notesTextViewPr>
  <p:notesViewPr>
    <p:cSldViewPr snapToObjects="1">
      <p:cViewPr varScale="1">
        <p:scale>
          <a:sx n="66" d="100"/>
          <a:sy n="66" d="100"/>
        </p:scale>
        <p:origin x="-2484" y="-10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9BDAD0E-E0F2-4D09-AADB-F26EFAE15BAE}" type="doc">
      <dgm:prSet loTypeId="urn:microsoft.com/office/officeart/2005/8/layout/vList2" loCatId="list" qsTypeId="urn:microsoft.com/office/officeart/2005/8/quickstyle/simple5" qsCatId="simple" csTypeId="urn:microsoft.com/office/officeart/2005/8/colors/colorful3" csCatId="colorful" phldr="1"/>
      <dgm:spPr/>
      <dgm:t>
        <a:bodyPr/>
        <a:lstStyle/>
        <a:p>
          <a:endParaRPr lang="en-US"/>
        </a:p>
      </dgm:t>
    </dgm:pt>
    <dgm:pt modelId="{CDB3D44D-B475-4599-A6BB-38A9B88F8841}">
      <dgm:prSet phldrT="[Text]"/>
      <dgm:spPr/>
      <dgm:t>
        <a:bodyPr/>
        <a:lstStyle/>
        <a:p>
          <a:r>
            <a:rPr lang="en-US" b="0" dirty="0" smtClean="0">
              <a:solidFill>
                <a:schemeClr val="tx1"/>
              </a:solidFill>
              <a:effectLst>
                <a:outerShdw blurRad="38100" dist="38100" dir="2700000" algn="tl">
                  <a:srgbClr val="000000">
                    <a:alpha val="43137"/>
                  </a:srgbClr>
                </a:outerShdw>
              </a:effectLst>
            </a:rPr>
            <a:t>Technology Innovation</a:t>
          </a:r>
          <a:endParaRPr lang="en-US" b="0" dirty="0">
            <a:solidFill>
              <a:schemeClr val="tx1"/>
            </a:solidFill>
            <a:effectLst>
              <a:outerShdw blurRad="38100" dist="38100" dir="2700000" algn="tl">
                <a:srgbClr val="000000">
                  <a:alpha val="43137"/>
                </a:srgbClr>
              </a:outerShdw>
            </a:effectLst>
          </a:endParaRPr>
        </a:p>
      </dgm:t>
    </dgm:pt>
    <dgm:pt modelId="{F3027840-22D3-4221-98F6-73D93F2E5633}" type="parTrans" cxnId="{A3595788-D766-41F0-A440-09908DA791C4}">
      <dgm:prSet/>
      <dgm:spPr/>
      <dgm:t>
        <a:bodyPr/>
        <a:lstStyle/>
        <a:p>
          <a:endParaRPr lang="en-US"/>
        </a:p>
      </dgm:t>
    </dgm:pt>
    <dgm:pt modelId="{A5B3ADC7-663A-4EE2-815C-5B4CB7F5A741}" type="sibTrans" cxnId="{A3595788-D766-41F0-A440-09908DA791C4}">
      <dgm:prSet/>
      <dgm:spPr/>
      <dgm:t>
        <a:bodyPr/>
        <a:lstStyle/>
        <a:p>
          <a:endParaRPr lang="en-US"/>
        </a:p>
      </dgm:t>
    </dgm:pt>
    <dgm:pt modelId="{44FBEC02-E9D5-49C9-B1CB-6F359D429372}">
      <dgm:prSet phldrT="[Text]"/>
      <dgm:spPr/>
      <dgm:t>
        <a:bodyPr/>
        <a:lstStyle/>
        <a:p>
          <a:r>
            <a:rPr lang="en-US" b="0" dirty="0" smtClean="0">
              <a:solidFill>
                <a:schemeClr val="tx1"/>
              </a:solidFill>
              <a:effectLst>
                <a:outerShdw blurRad="38100" dist="38100" dir="2700000" algn="tl">
                  <a:srgbClr val="000000">
                    <a:alpha val="43137"/>
                  </a:srgbClr>
                </a:outerShdw>
              </a:effectLst>
            </a:rPr>
            <a:t>Developer Community Support</a:t>
          </a:r>
          <a:endParaRPr lang="en-US" b="0" dirty="0">
            <a:solidFill>
              <a:schemeClr val="tx1"/>
            </a:solidFill>
            <a:effectLst>
              <a:outerShdw blurRad="38100" dist="38100" dir="2700000" algn="tl">
                <a:srgbClr val="000000">
                  <a:alpha val="43137"/>
                </a:srgbClr>
              </a:outerShdw>
            </a:effectLst>
          </a:endParaRPr>
        </a:p>
      </dgm:t>
    </dgm:pt>
    <dgm:pt modelId="{95BA2E59-5FC9-4F6E-9CBE-0050420AA514}" type="parTrans" cxnId="{03DEE49A-CF2E-443A-BEF6-CCC7E8A11B93}">
      <dgm:prSet/>
      <dgm:spPr/>
      <dgm:t>
        <a:bodyPr/>
        <a:lstStyle/>
        <a:p>
          <a:endParaRPr lang="en-US"/>
        </a:p>
      </dgm:t>
    </dgm:pt>
    <dgm:pt modelId="{155058AA-8729-437E-95C8-1224945C013E}" type="sibTrans" cxnId="{03DEE49A-CF2E-443A-BEF6-CCC7E8A11B93}">
      <dgm:prSet/>
      <dgm:spPr/>
      <dgm:t>
        <a:bodyPr/>
        <a:lstStyle/>
        <a:p>
          <a:endParaRPr lang="en-US"/>
        </a:p>
      </dgm:t>
    </dgm:pt>
    <dgm:pt modelId="{1705031E-412A-4559-A87F-E6B0EF765B53}">
      <dgm:prSet/>
      <dgm:spPr/>
      <dgm:t>
        <a:bodyPr/>
        <a:lstStyle/>
        <a:p>
          <a:r>
            <a:rPr lang="en-US" b="0" dirty="0" smtClean="0">
              <a:solidFill>
                <a:schemeClr val="tx1"/>
              </a:solidFill>
              <a:effectLst>
                <a:outerShdw blurRad="38100" dist="38100" dir="2700000" algn="tl">
                  <a:srgbClr val="000000">
                    <a:alpha val="43137"/>
                  </a:srgbClr>
                </a:outerShdw>
              </a:effectLst>
            </a:rPr>
            <a:t>Social Networking</a:t>
          </a:r>
          <a:endParaRPr lang="en-US" b="0" dirty="0">
            <a:solidFill>
              <a:schemeClr val="tx1"/>
            </a:solidFill>
            <a:effectLst>
              <a:outerShdw blurRad="38100" dist="38100" dir="2700000" algn="tl">
                <a:srgbClr val="000000">
                  <a:alpha val="43137"/>
                </a:srgbClr>
              </a:outerShdw>
            </a:effectLst>
          </a:endParaRPr>
        </a:p>
      </dgm:t>
    </dgm:pt>
    <dgm:pt modelId="{9B81D111-B571-4CB8-9C49-6F2D00298CE2}" type="parTrans" cxnId="{4074EE93-4104-4115-BBA4-EB3FDE29A073}">
      <dgm:prSet/>
      <dgm:spPr/>
      <dgm:t>
        <a:bodyPr/>
        <a:lstStyle/>
        <a:p>
          <a:endParaRPr lang="en-US"/>
        </a:p>
      </dgm:t>
    </dgm:pt>
    <dgm:pt modelId="{9281B9A8-4058-45A5-A846-3827E9A9BE4B}" type="sibTrans" cxnId="{4074EE93-4104-4115-BBA4-EB3FDE29A073}">
      <dgm:prSet/>
      <dgm:spPr/>
      <dgm:t>
        <a:bodyPr/>
        <a:lstStyle/>
        <a:p>
          <a:endParaRPr lang="en-US"/>
        </a:p>
      </dgm:t>
    </dgm:pt>
    <dgm:pt modelId="{4DCEC0CA-FC5B-46C2-9994-90C14D069640}">
      <dgm:prSet/>
      <dgm:spPr/>
      <dgm:t>
        <a:bodyPr/>
        <a:lstStyle/>
        <a:p>
          <a:r>
            <a:rPr lang="en-US" b="0" smtClean="0">
              <a:solidFill>
                <a:schemeClr val="tx1"/>
              </a:solidFill>
              <a:effectLst>
                <a:outerShdw blurRad="38100" dist="38100" dir="2700000" algn="tl">
                  <a:srgbClr val="000000">
                    <a:alpha val="43137"/>
                  </a:srgbClr>
                </a:outerShdw>
              </a:effectLst>
            </a:rPr>
            <a:t>IT Capacity Building &amp; the Partner Ecosystem </a:t>
          </a:r>
          <a:endParaRPr lang="en-US"/>
        </a:p>
      </dgm:t>
    </dgm:pt>
    <dgm:pt modelId="{C0A182F7-7D7C-4658-887A-22A770CB60F7}" type="parTrans" cxnId="{F4921A06-FF91-40BC-A7B0-5860EBE93DD2}">
      <dgm:prSet/>
      <dgm:spPr/>
      <dgm:t>
        <a:bodyPr/>
        <a:lstStyle/>
        <a:p>
          <a:endParaRPr lang="en-US"/>
        </a:p>
      </dgm:t>
    </dgm:pt>
    <dgm:pt modelId="{ED5CD1DD-49B5-43AE-9518-5D2699D84DB5}" type="sibTrans" cxnId="{F4921A06-FF91-40BC-A7B0-5860EBE93DD2}">
      <dgm:prSet/>
      <dgm:spPr/>
      <dgm:t>
        <a:bodyPr/>
        <a:lstStyle/>
        <a:p>
          <a:endParaRPr lang="en-US"/>
        </a:p>
      </dgm:t>
    </dgm:pt>
    <dgm:pt modelId="{BD4BC3E0-5C43-444D-81DD-4890EF9B5971}" type="pres">
      <dgm:prSet presAssocID="{39BDAD0E-E0F2-4D09-AADB-F26EFAE15BAE}" presName="linear" presStyleCnt="0">
        <dgm:presLayoutVars>
          <dgm:animLvl val="lvl"/>
          <dgm:resizeHandles val="exact"/>
        </dgm:presLayoutVars>
      </dgm:prSet>
      <dgm:spPr/>
      <dgm:t>
        <a:bodyPr/>
        <a:lstStyle/>
        <a:p>
          <a:endParaRPr lang="en-US"/>
        </a:p>
      </dgm:t>
    </dgm:pt>
    <dgm:pt modelId="{79F8C30C-EC8C-47DC-957D-88C19699E578}" type="pres">
      <dgm:prSet presAssocID="{CDB3D44D-B475-4599-A6BB-38A9B88F8841}" presName="parentText" presStyleLbl="node1" presStyleIdx="0" presStyleCnt="4">
        <dgm:presLayoutVars>
          <dgm:chMax val="0"/>
          <dgm:bulletEnabled val="1"/>
        </dgm:presLayoutVars>
      </dgm:prSet>
      <dgm:spPr/>
      <dgm:t>
        <a:bodyPr/>
        <a:lstStyle/>
        <a:p>
          <a:endParaRPr lang="en-US"/>
        </a:p>
      </dgm:t>
    </dgm:pt>
    <dgm:pt modelId="{C0EB1756-1C99-47BF-A295-883FF45B110D}" type="pres">
      <dgm:prSet presAssocID="{A5B3ADC7-663A-4EE2-815C-5B4CB7F5A741}" presName="spacer" presStyleCnt="0"/>
      <dgm:spPr/>
    </dgm:pt>
    <dgm:pt modelId="{8AC1BB8B-4ECA-447C-96CB-0DF6583B1E2A}" type="pres">
      <dgm:prSet presAssocID="{44FBEC02-E9D5-49C9-B1CB-6F359D429372}" presName="parentText" presStyleLbl="node1" presStyleIdx="1" presStyleCnt="4">
        <dgm:presLayoutVars>
          <dgm:chMax val="0"/>
          <dgm:bulletEnabled val="1"/>
        </dgm:presLayoutVars>
      </dgm:prSet>
      <dgm:spPr/>
      <dgm:t>
        <a:bodyPr/>
        <a:lstStyle/>
        <a:p>
          <a:endParaRPr lang="en-US"/>
        </a:p>
      </dgm:t>
    </dgm:pt>
    <dgm:pt modelId="{A1AEBD71-A09E-4028-86EB-CC23951FFB44}" type="pres">
      <dgm:prSet presAssocID="{155058AA-8729-437E-95C8-1224945C013E}" presName="spacer" presStyleCnt="0"/>
      <dgm:spPr/>
    </dgm:pt>
    <dgm:pt modelId="{F0038EF0-FEE7-429F-8804-49AA7C03786D}" type="pres">
      <dgm:prSet presAssocID="{4DCEC0CA-FC5B-46C2-9994-90C14D069640}" presName="parentText" presStyleLbl="node1" presStyleIdx="2" presStyleCnt="4">
        <dgm:presLayoutVars>
          <dgm:chMax val="0"/>
          <dgm:bulletEnabled val="1"/>
        </dgm:presLayoutVars>
      </dgm:prSet>
      <dgm:spPr/>
      <dgm:t>
        <a:bodyPr/>
        <a:lstStyle/>
        <a:p>
          <a:endParaRPr lang="en-US"/>
        </a:p>
      </dgm:t>
    </dgm:pt>
    <dgm:pt modelId="{D5520EF5-31A8-4571-BBAE-C94E556D6D15}" type="pres">
      <dgm:prSet presAssocID="{ED5CD1DD-49B5-43AE-9518-5D2699D84DB5}" presName="spacer" presStyleCnt="0"/>
      <dgm:spPr/>
    </dgm:pt>
    <dgm:pt modelId="{0F5A1A93-A4EF-41F5-A890-9791CE328EBC}" type="pres">
      <dgm:prSet presAssocID="{1705031E-412A-4559-A87F-E6B0EF765B53}" presName="parentText" presStyleLbl="node1" presStyleIdx="3" presStyleCnt="4">
        <dgm:presLayoutVars>
          <dgm:chMax val="0"/>
          <dgm:bulletEnabled val="1"/>
        </dgm:presLayoutVars>
      </dgm:prSet>
      <dgm:spPr/>
      <dgm:t>
        <a:bodyPr/>
        <a:lstStyle/>
        <a:p>
          <a:endParaRPr lang="en-US"/>
        </a:p>
      </dgm:t>
    </dgm:pt>
  </dgm:ptLst>
  <dgm:cxnLst>
    <dgm:cxn modelId="{8970FB6E-0362-454E-83F8-773F6A7F55F9}" type="presOf" srcId="{39BDAD0E-E0F2-4D09-AADB-F26EFAE15BAE}" destId="{BD4BC3E0-5C43-444D-81DD-4890EF9B5971}" srcOrd="0" destOrd="0" presId="urn:microsoft.com/office/officeart/2005/8/layout/vList2"/>
    <dgm:cxn modelId="{F4921A06-FF91-40BC-A7B0-5860EBE93DD2}" srcId="{39BDAD0E-E0F2-4D09-AADB-F26EFAE15BAE}" destId="{4DCEC0CA-FC5B-46C2-9994-90C14D069640}" srcOrd="2" destOrd="0" parTransId="{C0A182F7-7D7C-4658-887A-22A770CB60F7}" sibTransId="{ED5CD1DD-49B5-43AE-9518-5D2699D84DB5}"/>
    <dgm:cxn modelId="{B0EB1478-FFAE-49EC-95C8-4C91682E9677}" type="presOf" srcId="{CDB3D44D-B475-4599-A6BB-38A9B88F8841}" destId="{79F8C30C-EC8C-47DC-957D-88C19699E578}" srcOrd="0" destOrd="0" presId="urn:microsoft.com/office/officeart/2005/8/layout/vList2"/>
    <dgm:cxn modelId="{A3595788-D766-41F0-A440-09908DA791C4}" srcId="{39BDAD0E-E0F2-4D09-AADB-F26EFAE15BAE}" destId="{CDB3D44D-B475-4599-A6BB-38A9B88F8841}" srcOrd="0" destOrd="0" parTransId="{F3027840-22D3-4221-98F6-73D93F2E5633}" sibTransId="{A5B3ADC7-663A-4EE2-815C-5B4CB7F5A741}"/>
    <dgm:cxn modelId="{0454CEEE-B584-4DAB-842F-A4C97A725EB6}" type="presOf" srcId="{4DCEC0CA-FC5B-46C2-9994-90C14D069640}" destId="{F0038EF0-FEE7-429F-8804-49AA7C03786D}" srcOrd="0" destOrd="0" presId="urn:microsoft.com/office/officeart/2005/8/layout/vList2"/>
    <dgm:cxn modelId="{129C972C-CB6C-442F-9946-38DD2D744793}" type="presOf" srcId="{44FBEC02-E9D5-49C9-B1CB-6F359D429372}" destId="{8AC1BB8B-4ECA-447C-96CB-0DF6583B1E2A}" srcOrd="0" destOrd="0" presId="urn:microsoft.com/office/officeart/2005/8/layout/vList2"/>
    <dgm:cxn modelId="{03DEE49A-CF2E-443A-BEF6-CCC7E8A11B93}" srcId="{39BDAD0E-E0F2-4D09-AADB-F26EFAE15BAE}" destId="{44FBEC02-E9D5-49C9-B1CB-6F359D429372}" srcOrd="1" destOrd="0" parTransId="{95BA2E59-5FC9-4F6E-9CBE-0050420AA514}" sibTransId="{155058AA-8729-437E-95C8-1224945C013E}"/>
    <dgm:cxn modelId="{C3E1E575-2E9F-41DD-AB8B-2D12D841861D}" type="presOf" srcId="{1705031E-412A-4559-A87F-E6B0EF765B53}" destId="{0F5A1A93-A4EF-41F5-A890-9791CE328EBC}" srcOrd="0" destOrd="0" presId="urn:microsoft.com/office/officeart/2005/8/layout/vList2"/>
    <dgm:cxn modelId="{4074EE93-4104-4115-BBA4-EB3FDE29A073}" srcId="{39BDAD0E-E0F2-4D09-AADB-F26EFAE15BAE}" destId="{1705031E-412A-4559-A87F-E6B0EF765B53}" srcOrd="3" destOrd="0" parTransId="{9B81D111-B571-4CB8-9C49-6F2D00298CE2}" sibTransId="{9281B9A8-4058-45A5-A846-3827E9A9BE4B}"/>
    <dgm:cxn modelId="{7F41A860-C3B3-4F48-9261-E265EDF9C8E8}" type="presParOf" srcId="{BD4BC3E0-5C43-444D-81DD-4890EF9B5971}" destId="{79F8C30C-EC8C-47DC-957D-88C19699E578}" srcOrd="0" destOrd="0" presId="urn:microsoft.com/office/officeart/2005/8/layout/vList2"/>
    <dgm:cxn modelId="{8EBA8B70-EA7E-4066-9081-59DABFE1BF78}" type="presParOf" srcId="{BD4BC3E0-5C43-444D-81DD-4890EF9B5971}" destId="{C0EB1756-1C99-47BF-A295-883FF45B110D}" srcOrd="1" destOrd="0" presId="urn:microsoft.com/office/officeart/2005/8/layout/vList2"/>
    <dgm:cxn modelId="{8323263A-2E3C-4136-B982-8A7AD3D2A9C0}" type="presParOf" srcId="{BD4BC3E0-5C43-444D-81DD-4890EF9B5971}" destId="{8AC1BB8B-4ECA-447C-96CB-0DF6583B1E2A}" srcOrd="2" destOrd="0" presId="urn:microsoft.com/office/officeart/2005/8/layout/vList2"/>
    <dgm:cxn modelId="{C8DF57D4-05A2-482C-84FE-BFAA455DDA14}" type="presParOf" srcId="{BD4BC3E0-5C43-444D-81DD-4890EF9B5971}" destId="{A1AEBD71-A09E-4028-86EB-CC23951FFB44}" srcOrd="3" destOrd="0" presId="urn:microsoft.com/office/officeart/2005/8/layout/vList2"/>
    <dgm:cxn modelId="{C930E119-EC52-460B-836B-6D727F94881B}" type="presParOf" srcId="{BD4BC3E0-5C43-444D-81DD-4890EF9B5971}" destId="{F0038EF0-FEE7-429F-8804-49AA7C03786D}" srcOrd="4" destOrd="0" presId="urn:microsoft.com/office/officeart/2005/8/layout/vList2"/>
    <dgm:cxn modelId="{DC5A312A-171B-432F-AF5B-A2A7D7E8D21F}" type="presParOf" srcId="{BD4BC3E0-5C43-444D-81DD-4890EF9B5971}" destId="{D5520EF5-31A8-4571-BBAE-C94E556D6D15}" srcOrd="5" destOrd="0" presId="urn:microsoft.com/office/officeart/2005/8/layout/vList2"/>
    <dgm:cxn modelId="{0986FCAF-BEB5-49EE-BD61-F84C70C36AC1}" type="presParOf" srcId="{BD4BC3E0-5C43-444D-81DD-4890EF9B5971}" destId="{0F5A1A93-A4EF-41F5-A890-9791CE328EBC}" srcOrd="6" destOrd="0" presId="urn:microsoft.com/office/officeart/2005/8/layout/vList2"/>
  </dgm:cxnLst>
  <dgm:bg/>
  <dgm:whole/>
  <dgm:extLst>
    <a:ext uri="http://schemas.microsoft.com/office/drawing/2008/diagram">
      <dsp:dataModelExt xmlns="" xmlns:dsp="http://schemas.microsoft.com/office/drawing/2008/diagram" relId="rId6" minVer="http://schemas.openxmlformats.org/drawingml/2006/diagram"/>
    </a:ext>
  </dgm:extLst>
</dgm:dataModel>
</file>

<file path=ppt/diagrams/drawing1.xml><?xml version="1.0" encoding="utf-8"?>
<dgm:drawing xmlns:dgm="http://schemas.openxmlformats.org/drawingml/2006/diagram" xmlns:a="http://schemas.openxmlformats.org/drawingml/2006/main">
  <dsp:spTree xmlns:dsp="http://schemas.microsoft.com/office/drawing/2008/diagram">
    <dsp:nvGrpSpPr>
      <dsp:cNvPr id="0" name=""/>
      <dsp:cNvGrpSpPr/>
    </dsp:nvGrpSpPr>
    <dsp:grpSpPr/>
  </dsp:spTree>
</dgm: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271907F5-0652-4FD7-BFA0-E757FAE9853B}" type="datetimeFigureOut">
              <a:rPr lang="en-US" smtClean="0"/>
              <a:pPr/>
              <a:t>10/5/2009</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1B2B23C0-EEA4-48EB-B951-9CACF2146F4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microsoft.com/ngo"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download.microsoft.com/download/D/3/5/D3580D27-0347-4BE7-BC42-E459C28DD08D/AdvancingSocialDevelopment091709LR_Final.pdf"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www.microsoft.com/ngo"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vodafone.com/start/media_relations/news/group_press_releases/2007/safaricom_and_vodafone.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8" Type="http://schemas.openxmlformats.org/officeDocument/2006/relationships/hyperlink" Target="http://www.microsoft.com/ngo" TargetMode="External"/><Relationship Id="rId3" Type="http://schemas.openxmlformats.org/officeDocument/2006/relationships/hyperlink" Target="http://www.microsoft.com/oneapp" TargetMode="External"/><Relationship Id="rId7" Type="http://schemas.openxmlformats.org/officeDocument/2006/relationships/hyperlink" Target="http://www.nethope.org/" TargetMode="External"/><Relationship Id="rId2" Type="http://schemas.openxmlformats.org/officeDocument/2006/relationships/slide" Target="../slides/slide6.xml"/><Relationship Id="rId1" Type="http://schemas.openxmlformats.org/officeDocument/2006/relationships/notesMaster" Target="../notesMasters/notesMaster1.xml"/><Relationship Id="rId6" Type="http://schemas.openxmlformats.org/officeDocument/2006/relationships/hyperlink" Target="http://www.telecentre.org/" TargetMode="External"/><Relationship Id="rId5" Type="http://schemas.openxmlformats.org/officeDocument/2006/relationships/hyperlink" Target="http://www.techsoup.org/" TargetMode="External"/><Relationship Id="rId4" Type="http://schemas.openxmlformats.org/officeDocument/2006/relationships/hyperlink" Target="http://www.npower.org/" TargetMode="Externa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66612">
              <a:defRPr/>
            </a:pPr>
            <a:r>
              <a:rPr lang="en-US" sz="1700" dirty="0" smtClean="0">
                <a:latin typeface="Segoe"/>
              </a:rPr>
              <a:t>Thanks to FMD for invitation to speak on social innovation and the role we feel at </a:t>
            </a:r>
            <a:r>
              <a:rPr lang="en-US" sz="1700" dirty="0" err="1" smtClean="0">
                <a:latin typeface="Segoe"/>
              </a:rPr>
              <a:t>Msft</a:t>
            </a:r>
            <a:r>
              <a:rPr lang="en-US" sz="1700" dirty="0" smtClean="0">
                <a:latin typeface="Segoe"/>
              </a:rPr>
              <a:t> that technology should play in advancing social &amp; economic development.</a:t>
            </a:r>
          </a:p>
          <a:p>
            <a:pPr defTabSz="966612">
              <a:defRPr/>
            </a:pPr>
            <a:endParaRPr lang="en-US" sz="1700" dirty="0" smtClean="0">
              <a:latin typeface="Segoe"/>
            </a:endParaRPr>
          </a:p>
          <a:p>
            <a:r>
              <a:rPr lang="en-US" sz="1700" dirty="0" smtClean="0"/>
              <a:t>Technology can be an amazing tool for social and economic development. It can help people get a better education,</a:t>
            </a:r>
          </a:p>
          <a:p>
            <a:r>
              <a:rPr lang="en-US" sz="1700" dirty="0" smtClean="0"/>
              <a:t>learn new skills to earn a living wage, or start a business. It also can enable organizations, NGOs in particular to meet community needs</a:t>
            </a:r>
          </a:p>
          <a:p>
            <a:r>
              <a:rPr lang="en-US" sz="1700" dirty="0" smtClean="0"/>
              <a:t>by broadening access to healthcare, education, micro-banking and other essential services. </a:t>
            </a:r>
            <a:endParaRPr lang="en-US" sz="1700" dirty="0" smtClean="0"/>
          </a:p>
          <a:p>
            <a:endParaRPr lang="en-US" sz="1700" b="1" dirty="0" smtClean="0"/>
          </a:p>
          <a:p>
            <a:r>
              <a:rPr lang="en-US" sz="1700" b="1" dirty="0" smtClean="0"/>
              <a:t>The challenges tackled by the non-profit sector are crucial</a:t>
            </a:r>
            <a:r>
              <a:rPr lang="en-US" sz="1700" b="1" baseline="0" dirty="0" smtClean="0"/>
              <a:t> to governments and other decision makers. Because of positive impact technology can have on the work and impact of NGOs, it is therefore key to ensure </a:t>
            </a:r>
            <a:r>
              <a:rPr lang="en-US" sz="1700" b="1" baseline="0" dirty="0" smtClean="0"/>
              <a:t>to continue to invest in </a:t>
            </a:r>
            <a:r>
              <a:rPr lang="en-US" sz="1700" b="1" baseline="0" dirty="0" smtClean="0"/>
              <a:t>innovation and </a:t>
            </a:r>
            <a:r>
              <a:rPr lang="en-US" sz="1700" b="1" baseline="0" dirty="0" smtClean="0"/>
              <a:t>to encourage the progress of digital economy.</a:t>
            </a:r>
            <a:endParaRPr lang="en-US" sz="1700" baseline="0" dirty="0" smtClean="0"/>
          </a:p>
          <a:p>
            <a:endParaRPr lang="en-US" sz="1700" baseline="0" dirty="0" smtClean="0"/>
          </a:p>
          <a:p>
            <a:r>
              <a:rPr lang="en-US" sz="1700" baseline="0" dirty="0" smtClean="0"/>
              <a:t>I will today point out to you:</a:t>
            </a:r>
          </a:p>
          <a:p>
            <a:pPr>
              <a:buFontTx/>
              <a:buNone/>
            </a:pPr>
            <a:r>
              <a:rPr lang="en-US" sz="1700" baseline="0" dirty="0" smtClean="0"/>
              <a:t>1. How new technologies can revolutionize the work and impact of NGOs.</a:t>
            </a:r>
          </a:p>
          <a:p>
            <a:pPr>
              <a:buFontTx/>
              <a:buNone/>
            </a:pPr>
            <a:r>
              <a:rPr lang="en-US" sz="1700" baseline="0" dirty="0" smtClean="0"/>
              <a:t>2. What Microsoft does in order to support the non-profit sector in these new challenges.</a:t>
            </a:r>
            <a:endParaRPr lang="en-US" sz="1700" dirty="0" smtClean="0"/>
          </a:p>
          <a:p>
            <a:endParaRPr lang="en-US" sz="1700" dirty="0" smtClean="0"/>
          </a:p>
          <a:p>
            <a:r>
              <a:rPr lang="en-US" sz="1700" dirty="0" smtClean="0"/>
              <a:t>But before I go more into detail about this idea, let me address our hosts of the day.</a:t>
            </a:r>
            <a:endParaRPr lang="en-US" sz="1700" dirty="0"/>
          </a:p>
        </p:txBody>
      </p:sp>
      <p:sp>
        <p:nvSpPr>
          <p:cNvPr id="4" name="Slide Number Placeholder 3"/>
          <p:cNvSpPr>
            <a:spLocks noGrp="1"/>
          </p:cNvSpPr>
          <p:nvPr>
            <p:ph type="sldNum" sz="quarter" idx="10"/>
          </p:nvPr>
        </p:nvSpPr>
        <p:spPr/>
        <p:txBody>
          <a:bodyPr/>
          <a:lstStyle/>
          <a:p>
            <a:fld id="{1B2B23C0-EEA4-48EB-B951-9CACF2146F49}"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a:latin typeface="Arial" pitchFamily="34" charset="0"/>
                <a:cs typeface="Arial" pitchFamily="34" charset="0"/>
              </a:rPr>
              <a:t>NGO Connection: </a:t>
            </a:r>
            <a:r>
              <a:rPr lang="fr-FR" sz="1700" dirty="0" smtClean="0">
                <a:hlinkClick r:id="rId3"/>
              </a:rPr>
              <a:t>www.microsoft.com/ngo</a:t>
            </a:r>
            <a:r>
              <a:rPr lang="fr-FR" sz="1700" i="1" dirty="0" smtClean="0"/>
              <a:t> </a:t>
            </a:r>
            <a:r>
              <a:rPr lang="en-US" sz="1700" dirty="0" smtClean="0">
                <a:latin typeface="Arial" pitchFamily="34" charset="0"/>
                <a:cs typeface="Arial" pitchFamily="34" charset="0"/>
              </a:rPr>
              <a:t>A </a:t>
            </a:r>
            <a:r>
              <a:rPr lang="en-US" sz="1700" dirty="0">
                <a:latin typeface="Arial" pitchFamily="34" charset="0"/>
                <a:cs typeface="Arial" pitchFamily="34" charset="0"/>
              </a:rPr>
              <a:t>website to assist NGOs in accessing </a:t>
            </a:r>
            <a:br>
              <a:rPr lang="en-US" sz="1700" dirty="0">
                <a:latin typeface="Arial" pitchFamily="34" charset="0"/>
                <a:cs typeface="Arial" pitchFamily="34" charset="0"/>
              </a:rPr>
            </a:br>
            <a:r>
              <a:rPr lang="en-US" sz="1700" dirty="0">
                <a:latin typeface="Arial" pitchFamily="34" charset="0"/>
                <a:cs typeface="Arial" pitchFamily="34" charset="0"/>
              </a:rPr>
              <a:t>and using technology </a:t>
            </a:r>
            <a:r>
              <a:rPr lang="en-US" sz="1700" dirty="0" smtClean="0">
                <a:latin typeface="Arial" pitchFamily="34" charset="0"/>
                <a:cs typeface="Arial" pitchFamily="34" charset="0"/>
              </a:rPr>
              <a:t>with NGO </a:t>
            </a:r>
            <a:r>
              <a:rPr lang="en-US" sz="1700" dirty="0">
                <a:latin typeface="Arial" pitchFamily="34" charset="0"/>
                <a:cs typeface="Arial" pitchFamily="34" charset="0"/>
              </a:rPr>
              <a:t>community resource:</a:t>
            </a:r>
          </a:p>
          <a:p>
            <a:pPr lvl="1">
              <a:buFont typeface="Arial" pitchFamily="34" charset="0"/>
              <a:buChar char="•"/>
            </a:pPr>
            <a:r>
              <a:rPr lang="en-US" sz="1700" dirty="0">
                <a:latin typeface="Arial" pitchFamily="34" charset="0"/>
                <a:cs typeface="Arial" pitchFamily="34" charset="0"/>
              </a:rPr>
              <a:t>Available 7 </a:t>
            </a:r>
            <a:r>
              <a:rPr lang="en-US" sz="1700" dirty="0" smtClean="0">
                <a:latin typeface="Arial" pitchFamily="34" charset="0"/>
                <a:cs typeface="Arial" pitchFamily="34" charset="0"/>
              </a:rPr>
              <a:t>languages</a:t>
            </a:r>
            <a:endParaRPr lang="en-US" sz="1700" dirty="0">
              <a:latin typeface="Arial" pitchFamily="34" charset="0"/>
              <a:cs typeface="Arial" pitchFamily="34" charset="0"/>
            </a:endParaRPr>
          </a:p>
          <a:p>
            <a:pPr lvl="1">
              <a:buFont typeface="Arial" pitchFamily="34" charset="0"/>
              <a:buChar char="•"/>
            </a:pPr>
            <a:r>
              <a:rPr lang="en-US" sz="1700" dirty="0">
                <a:latin typeface="Arial" pitchFamily="34" charset="0"/>
                <a:cs typeface="Arial" pitchFamily="34" charset="0"/>
              </a:rPr>
              <a:t>Connect in online forums</a:t>
            </a:r>
          </a:p>
          <a:p>
            <a:pPr lvl="1">
              <a:buFont typeface="Arial" pitchFamily="34" charset="0"/>
              <a:buChar char="•"/>
            </a:pPr>
            <a:r>
              <a:rPr lang="en-US" sz="1700" dirty="0">
                <a:latin typeface="Arial" pitchFamily="34" charset="0"/>
                <a:cs typeface="Arial" pitchFamily="34" charset="0"/>
              </a:rPr>
              <a:t>Software and hardware support </a:t>
            </a:r>
          </a:p>
          <a:p>
            <a:pPr lvl="1">
              <a:buFont typeface="Arial" pitchFamily="34" charset="0"/>
              <a:buChar char="•"/>
            </a:pPr>
            <a:r>
              <a:rPr lang="en-US" sz="1700" dirty="0">
                <a:latin typeface="Arial" pitchFamily="34" charset="0"/>
                <a:cs typeface="Arial" pitchFamily="34" charset="0"/>
              </a:rPr>
              <a:t>View stories and videos</a:t>
            </a:r>
            <a:endParaRPr lang="en-US" sz="1700" dirty="0"/>
          </a:p>
        </p:txBody>
      </p:sp>
      <p:sp>
        <p:nvSpPr>
          <p:cNvPr id="4" name="Slide Number Placeholder 3"/>
          <p:cNvSpPr>
            <a:spLocks noGrp="1"/>
          </p:cNvSpPr>
          <p:nvPr>
            <p:ph type="sldNum" sz="quarter" idx="10"/>
          </p:nvPr>
        </p:nvSpPr>
        <p:spPr/>
        <p:txBody>
          <a:bodyPr/>
          <a:lstStyle/>
          <a:p>
            <a:fld id="{C8EFB737-3FC3-482F-9E34-F9AB2EBDB58F}"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700" dirty="0" smtClean="0"/>
              <a:t>This presentation was based on a White Paper, Microsoft issued last week, called. </a:t>
            </a:r>
            <a:r>
              <a:rPr lang="en-US" sz="1700" dirty="0" smtClean="0">
                <a:hlinkClick r:id="rId3"/>
              </a:rPr>
              <a:t>Unleashing Technology to Advance Social and Economic Development</a:t>
            </a:r>
            <a:r>
              <a:rPr lang="en-US" sz="1700" dirty="0" smtClean="0"/>
              <a:t>. It explores how technology can be a critical enabler in helping NGOs &amp; community </a:t>
            </a:r>
            <a:r>
              <a:rPr lang="en-US" sz="1700" dirty="0" err="1" smtClean="0"/>
              <a:t>organisations</a:t>
            </a:r>
            <a:r>
              <a:rPr lang="en-US" sz="1700" dirty="0" smtClean="0"/>
              <a:t> rise to the challenge in the new era of doing business and is based on Microsoft’s experiences working with NGOs and nonprofits around the world for over two decades.</a:t>
            </a:r>
            <a:r>
              <a:rPr lang="en-GB" sz="1700" dirty="0" smtClean="0"/>
              <a:t>. </a:t>
            </a:r>
          </a:p>
          <a:p>
            <a:endParaRPr lang="en-GB" sz="1700" dirty="0" smtClean="0"/>
          </a:p>
          <a:p>
            <a:r>
              <a:rPr lang="en-GB" sz="1700" dirty="0" smtClean="0"/>
              <a:t>I highly recommend reading it in detail – you will find it in the follow-up booklet of this conference</a:t>
            </a:r>
            <a:endParaRPr lang="nl-BE" sz="1700" dirty="0"/>
          </a:p>
        </p:txBody>
      </p:sp>
      <p:sp>
        <p:nvSpPr>
          <p:cNvPr id="4" name="Slide Number Placeholder 3"/>
          <p:cNvSpPr>
            <a:spLocks noGrp="1"/>
          </p:cNvSpPr>
          <p:nvPr>
            <p:ph type="sldNum" sz="quarter" idx="10"/>
          </p:nvPr>
        </p:nvSpPr>
        <p:spPr/>
        <p:txBody>
          <a:bodyPr/>
          <a:lstStyle/>
          <a:p>
            <a:fld id="{1B2B23C0-EEA4-48EB-B951-9CACF2146F49}"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fr-FR" sz="1600" b="1" dirty="0" smtClean="0"/>
          </a:p>
          <a:p>
            <a:r>
              <a:rPr lang="fr-FR" sz="1600" b="1" dirty="0" err="1" smtClean="0"/>
              <a:t>Two</a:t>
            </a:r>
            <a:r>
              <a:rPr lang="fr-FR" sz="1600" b="1" dirty="0" smtClean="0"/>
              <a:t> </a:t>
            </a:r>
            <a:r>
              <a:rPr lang="fr-FR" sz="1600" b="1" dirty="0" err="1" smtClean="0"/>
              <a:t>examples</a:t>
            </a:r>
            <a:r>
              <a:rPr lang="fr-FR" sz="1600" b="1" dirty="0" smtClean="0"/>
              <a:t> for New </a:t>
            </a:r>
            <a:r>
              <a:rPr lang="fr-FR" sz="1600" b="1" dirty="0" err="1" smtClean="0"/>
              <a:t>Delivery</a:t>
            </a:r>
            <a:r>
              <a:rPr lang="fr-FR" sz="1600" b="1" dirty="0" smtClean="0"/>
              <a:t> </a:t>
            </a:r>
            <a:r>
              <a:rPr lang="fr-FR" sz="1600" b="1" dirty="0" err="1" smtClean="0"/>
              <a:t>Models</a:t>
            </a:r>
            <a:endParaRPr lang="fr-FR" sz="1600" b="1" dirty="0" smtClean="0"/>
          </a:p>
          <a:p>
            <a:endParaRPr lang="fr-FR" sz="1600" b="1" dirty="0" smtClean="0"/>
          </a:p>
          <a:p>
            <a:pPr>
              <a:buFont typeface="Arial" pitchFamily="34" charset="0"/>
              <a:buChar char="•"/>
            </a:pPr>
            <a:r>
              <a:rPr lang="en-US" sz="1600" dirty="0" smtClean="0"/>
              <a:t>1. Many communities, especially in impoverished and remote locations, lack sufficient healthcare services. Over </a:t>
            </a:r>
            <a:r>
              <a:rPr lang="en-US" sz="1600" dirty="0" err="1" smtClean="0"/>
              <a:t>thepast</a:t>
            </a:r>
            <a:r>
              <a:rPr lang="en-US" sz="1600" dirty="0" smtClean="0"/>
              <a:t> several years, increased use of telecommunications and information technologies in the delivery of clinical care has helped bridge this gap. However, the cost of equipment to undertake these telemedicine efforts is still very high.</a:t>
            </a:r>
          </a:p>
          <a:p>
            <a:pPr>
              <a:buFont typeface="Arial" pitchFamily="34" charset="0"/>
              <a:buChar char="•"/>
            </a:pPr>
            <a:endParaRPr lang="en-US" sz="1600" dirty="0" smtClean="0"/>
          </a:p>
          <a:p>
            <a:pPr>
              <a:buFont typeface="Arial" pitchFamily="34" charset="0"/>
              <a:buChar char="•"/>
            </a:pPr>
            <a:r>
              <a:rPr lang="en-US" sz="1600" dirty="0" smtClean="0"/>
              <a:t>Through cloud-based services delivered on intelligent devices, organizations are finding new ways to extend the reach of healthcare and reduce its costs. A team led by the International Institute of Information Technology in Hyderabad, India, is working on a battery-powered diagnostic device, costing less than US$100, which can monitor a patient’s heart rate, blood pressure and oxygen levels. This device can send the information through a cell phone to a physician hundreds of miles away who can then offer expert diagnostic and treatment advice to the local health care provider. </a:t>
            </a:r>
          </a:p>
          <a:p>
            <a:pPr>
              <a:buFont typeface="Arial" pitchFamily="34" charset="0"/>
              <a:buNone/>
            </a:pPr>
            <a:endParaRPr lang="en-US" sz="1700" dirty="0" smtClean="0"/>
          </a:p>
        </p:txBody>
      </p:sp>
      <p:sp>
        <p:nvSpPr>
          <p:cNvPr id="4" name="Slide Number Placeholder 3"/>
          <p:cNvSpPr>
            <a:spLocks noGrp="1"/>
          </p:cNvSpPr>
          <p:nvPr>
            <p:ph type="sldNum" sz="quarter" idx="10"/>
          </p:nvPr>
        </p:nvSpPr>
        <p:spPr/>
        <p:txBody>
          <a:bodyPr/>
          <a:lstStyle/>
          <a:p>
            <a:fld id="{1B2B23C0-EEA4-48EB-B951-9CACF2146F49}"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fr-FR" sz="1700" b="1" dirty="0" smtClean="0"/>
              <a:t>New Information Exchange </a:t>
            </a:r>
            <a:r>
              <a:rPr lang="fr-FR" sz="1700" b="1" dirty="0" err="1" smtClean="0"/>
              <a:t>Models</a:t>
            </a:r>
            <a:endParaRPr lang="fr-FR" sz="1700" b="1" dirty="0" smtClean="0"/>
          </a:p>
          <a:p>
            <a:pPr>
              <a:buFont typeface="Arial" pitchFamily="34" charset="0"/>
              <a:buChar char="•"/>
            </a:pPr>
            <a:r>
              <a:rPr lang="en-US" sz="1700" dirty="0" smtClean="0"/>
              <a:t>Effective collaboration is critical in emergency situations that require multiple nonprofits and development agencies to work side by side. This need is driving the creation of new models of collecting and sharing information via the cloud:</a:t>
            </a:r>
          </a:p>
          <a:p>
            <a:pPr>
              <a:buFont typeface="Arial" pitchFamily="34" charset="0"/>
              <a:buChar char="•"/>
            </a:pPr>
            <a:endParaRPr lang="en-US" sz="1700" dirty="0" smtClean="0"/>
          </a:p>
          <a:p>
            <a:pPr>
              <a:buFont typeface="Arial" pitchFamily="34" charset="0"/>
              <a:buChar char="•"/>
            </a:pPr>
            <a:r>
              <a:rPr lang="en-US" sz="1700" dirty="0" smtClean="0"/>
              <a:t>Shortly after Cyclone </a:t>
            </a:r>
            <a:r>
              <a:rPr lang="en-US" sz="1700" dirty="0" err="1" smtClean="0"/>
              <a:t>Nargis</a:t>
            </a:r>
            <a:r>
              <a:rPr lang="en-US" sz="1700" dirty="0" smtClean="0"/>
              <a:t> struck Myanmar in May 2008, the United Nations Office for the Coordination of Humanitarian Affairs (UNOCHA) created a Web-based collaboration portal for aid workers in the region that enabled more than 100 humanitarian relief and development organizations to </a:t>
            </a:r>
            <a:r>
              <a:rPr lang="fr-FR" sz="1700" dirty="0" err="1" smtClean="0"/>
              <a:t>communicate</a:t>
            </a:r>
            <a:r>
              <a:rPr lang="fr-FR" sz="1700" dirty="0" smtClean="0"/>
              <a:t>, </a:t>
            </a:r>
            <a:r>
              <a:rPr lang="fr-FR" sz="1700" dirty="0" err="1" smtClean="0"/>
              <a:t>analyze</a:t>
            </a:r>
            <a:r>
              <a:rPr lang="fr-FR" sz="1700" dirty="0" smtClean="0"/>
              <a:t> information and manage </a:t>
            </a:r>
            <a:r>
              <a:rPr lang="fr-FR" sz="1700" dirty="0" err="1" smtClean="0"/>
              <a:t>resources</a:t>
            </a:r>
            <a:r>
              <a:rPr lang="fr-FR" sz="1700" dirty="0" smtClean="0"/>
              <a:t>. </a:t>
            </a:r>
            <a:r>
              <a:rPr lang="en-US" sz="1700" dirty="0" smtClean="0"/>
              <a:t>Using e-mail, texting and basic Web connectivity on a mobile phone or other mobile device, aid workers in remote or heavily damaged areas were able to view content, create alerts, file reports, participate in discussion forums and update other information on the portal. </a:t>
            </a:r>
          </a:p>
          <a:p>
            <a:pPr>
              <a:buFont typeface="Arial" pitchFamily="34" charset="0"/>
              <a:buChar char="•"/>
            </a:pPr>
            <a:r>
              <a:rPr lang="en-US" sz="1700" b="1" dirty="0" smtClean="0"/>
              <a:t>This is a powerful example of the cloud’s capacity to help NGOs narrow the gap between the IT infrastructure at their headquarters offices in the developed world and the more remote locations </a:t>
            </a:r>
            <a:r>
              <a:rPr lang="en-US" sz="1700" dirty="0" smtClean="0"/>
              <a:t>where their employees, and the people they serve, are often working with limited Internet </a:t>
            </a:r>
            <a:r>
              <a:rPr lang="fr-FR" sz="1700" dirty="0" err="1" smtClean="0"/>
              <a:t>bandwidth</a:t>
            </a:r>
            <a:r>
              <a:rPr lang="fr-FR" sz="1700" dirty="0" smtClean="0"/>
              <a:t> or PC </a:t>
            </a:r>
            <a:r>
              <a:rPr lang="fr-FR" sz="1700" dirty="0" err="1" smtClean="0"/>
              <a:t>access</a:t>
            </a:r>
            <a:r>
              <a:rPr lang="fr-FR" sz="1700" dirty="0" smtClean="0"/>
              <a:t>.</a:t>
            </a:r>
            <a:endParaRPr lang="fr-FR" sz="1700" dirty="0"/>
          </a:p>
        </p:txBody>
      </p:sp>
      <p:sp>
        <p:nvSpPr>
          <p:cNvPr id="4" name="Slide Number Placeholder 3"/>
          <p:cNvSpPr>
            <a:spLocks noGrp="1"/>
          </p:cNvSpPr>
          <p:nvPr>
            <p:ph type="sldNum" sz="quarter" idx="10"/>
          </p:nvPr>
        </p:nvSpPr>
        <p:spPr/>
        <p:txBody>
          <a:bodyPr/>
          <a:lstStyle/>
          <a:p>
            <a:fld id="{1B2B23C0-EEA4-48EB-B951-9CACF2146F49}"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b="1" dirty="0" smtClean="0"/>
              <a:t>New Networking Models</a:t>
            </a:r>
          </a:p>
          <a:p>
            <a:r>
              <a:rPr lang="en-US" sz="1700" dirty="0" smtClean="0"/>
              <a:t>Social networks such as Twitter, </a:t>
            </a:r>
            <a:r>
              <a:rPr lang="en-US" sz="1700" dirty="0" err="1" smtClean="0"/>
              <a:t>Facebook</a:t>
            </a:r>
            <a:r>
              <a:rPr lang="en-US" sz="1700" dirty="0" smtClean="0"/>
              <a:t> and YouTube keep many of us connected to a continuous stream of information. NGOs and others in the development community are also seeking to effectively use these powerful tools for social change. An interesting example that may of your know, is “Causes”, a </a:t>
            </a:r>
            <a:r>
              <a:rPr lang="en-US" sz="1700" dirty="0" err="1" smtClean="0"/>
              <a:t>Facebook</a:t>
            </a:r>
            <a:r>
              <a:rPr lang="en-US" sz="1700" dirty="0" smtClean="0"/>
              <a:t> application that allows people and organizations to mobilize support for a social or political cause through the network.</a:t>
            </a:r>
            <a:endParaRPr lang="en-US" sz="1700" b="1" dirty="0" smtClean="0"/>
          </a:p>
          <a:p>
            <a:pPr defTabSz="966612">
              <a:defRPr/>
            </a:pPr>
            <a:endParaRPr lang="en-US" sz="1700" b="1" dirty="0" smtClean="0"/>
          </a:p>
          <a:p>
            <a:pPr defTabSz="966612">
              <a:defRPr/>
            </a:pPr>
            <a:r>
              <a:rPr lang="en-US" sz="1700" dirty="0" smtClean="0"/>
              <a:t>Microsoft is working to help NGOs better understand how they can use social media to reach their constituents and beneficiaries. To facilitate social networking among nonprofits, we launched the </a:t>
            </a:r>
            <a:r>
              <a:rPr lang="en-US" sz="1700" dirty="0" smtClean="0">
                <a:hlinkClick r:id="rId3"/>
              </a:rPr>
              <a:t>NGO Connection</a:t>
            </a:r>
            <a:r>
              <a:rPr lang="en-US" sz="1700" dirty="0" smtClean="0"/>
              <a:t> web site, an online community where organizations can easily locate technology resources and learn from one another.</a:t>
            </a:r>
          </a:p>
          <a:p>
            <a:endParaRPr lang="fr-FR" dirty="0" smtClean="0"/>
          </a:p>
          <a:p>
            <a:endParaRPr lang="fr-FR" dirty="0"/>
          </a:p>
        </p:txBody>
      </p:sp>
      <p:sp>
        <p:nvSpPr>
          <p:cNvPr id="4" name="Slide Number Placeholder 3"/>
          <p:cNvSpPr>
            <a:spLocks noGrp="1"/>
          </p:cNvSpPr>
          <p:nvPr>
            <p:ph type="sldNum" sz="quarter" idx="10"/>
          </p:nvPr>
        </p:nvSpPr>
        <p:spPr/>
        <p:txBody>
          <a:bodyPr/>
          <a:lstStyle/>
          <a:p>
            <a:fld id="{1B2B23C0-EEA4-48EB-B951-9CACF2146F49}"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700" dirty="0" smtClean="0"/>
              <a:t>We also recognize that NGOs and nonprofits might need specialized tools or customization in order to reap the benefits of innovation. Our product development efforts include a focus on creating relevance and value for this community. We are working to support innovative</a:t>
            </a:r>
          </a:p>
          <a:p>
            <a:r>
              <a:rPr lang="en-US" sz="1700" dirty="0" smtClean="0"/>
              <a:t>applications of existing Microsoft technologies to help make them more relevant, affordable and accessible to the </a:t>
            </a:r>
            <a:r>
              <a:rPr lang="fr-FR" sz="1700" dirty="0" smtClean="0"/>
              <a:t>NGO </a:t>
            </a:r>
            <a:r>
              <a:rPr lang="fr-FR" sz="1700" dirty="0" err="1" smtClean="0"/>
              <a:t>sector</a:t>
            </a:r>
            <a:r>
              <a:rPr lang="fr-FR" sz="1700" dirty="0" smtClean="0"/>
              <a:t>.</a:t>
            </a:r>
          </a:p>
          <a:p>
            <a:endParaRPr lang="fr-FR" sz="1700" dirty="0" smtClean="0"/>
          </a:p>
          <a:p>
            <a:r>
              <a:rPr lang="fr-FR" sz="1700" dirty="0" err="1" smtClean="0"/>
              <a:t>e.g</a:t>
            </a:r>
            <a:r>
              <a:rPr lang="fr-FR" sz="1700" dirty="0" smtClean="0"/>
              <a:t>. </a:t>
            </a:r>
            <a:r>
              <a:rPr lang="en-US" sz="1700" dirty="0" smtClean="0"/>
              <a:t>Working with </a:t>
            </a:r>
            <a:r>
              <a:rPr lang="en-US" sz="1700" b="1" dirty="0" err="1" smtClean="0"/>
              <a:t>NetHope</a:t>
            </a:r>
            <a:r>
              <a:rPr lang="en-US" sz="1700" b="1" dirty="0" smtClean="0"/>
              <a:t> partners such as Save the Children, CARE, Oxfam International, the Nature Conservancy, World Vision and </a:t>
            </a:r>
            <a:r>
              <a:rPr lang="en-US" sz="1700" b="1" dirty="0" err="1" smtClean="0"/>
              <a:t>Ashoka</a:t>
            </a:r>
            <a:r>
              <a:rPr lang="en-US" sz="1700" dirty="0" smtClean="0"/>
              <a:t>, we continue to explore innovative uses of our technologies such as Microsoft Office SharePoint Server</a:t>
            </a:r>
            <a:endParaRPr lang="fr-FR" sz="1700" dirty="0" smtClean="0"/>
          </a:p>
          <a:p>
            <a:endParaRPr lang="en-US" sz="1700" dirty="0" smtClean="0"/>
          </a:p>
        </p:txBody>
      </p:sp>
      <p:sp>
        <p:nvSpPr>
          <p:cNvPr id="4" name="Slide Number Placeholder 3"/>
          <p:cNvSpPr>
            <a:spLocks noGrp="1"/>
          </p:cNvSpPr>
          <p:nvPr>
            <p:ph type="sldNum" sz="quarter" idx="10"/>
          </p:nvPr>
        </p:nvSpPr>
        <p:spPr/>
        <p:txBody>
          <a:bodyPr/>
          <a:lstStyle/>
          <a:p>
            <a:fld id="{1B2B23C0-EEA4-48EB-B951-9CACF2146F49}"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1B2B23C0-EEA4-48EB-B951-9CACF2146F49}"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17</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p:spPr>
      </p:sp>
      <p:sp>
        <p:nvSpPr>
          <p:cNvPr id="39939" name="Notes Placeholder 2"/>
          <p:cNvSpPr>
            <a:spLocks noGrp="1"/>
          </p:cNvSpPr>
          <p:nvPr>
            <p:ph type="body" idx="1"/>
          </p:nvPr>
        </p:nvSpPr>
        <p:spPr bwMode="auto">
          <a:noFill/>
        </p:spPr>
        <p:txBody>
          <a:bodyPr wrap="square" numCol="1" anchor="t" anchorCtr="0" compatLnSpc="1">
            <a:prstTxWarp prst="textNoShape">
              <a:avLst/>
            </a:prstTxWarp>
            <a:normAutofit lnSpcReduction="10000"/>
          </a:bodyPr>
          <a:lstStyle/>
          <a:p>
            <a:pPr defTabSz="966612">
              <a:spcBef>
                <a:spcPct val="0"/>
              </a:spcBef>
              <a:defRPr/>
            </a:pPr>
            <a:r>
              <a:rPr lang="en-US" sz="1800" dirty="0" smtClean="0">
                <a:latin typeface="Segoe"/>
              </a:rPr>
              <a:t>The </a:t>
            </a:r>
            <a:r>
              <a:rPr lang="en-US" sz="1800" b="1" dirty="0" smtClean="0">
                <a:latin typeface="Segoe"/>
              </a:rPr>
              <a:t>Aeneas</a:t>
            </a:r>
            <a:r>
              <a:rPr lang="en-US" sz="1800" b="1" baseline="0" dirty="0" smtClean="0">
                <a:latin typeface="Segoe"/>
              </a:rPr>
              <a:t> cente</a:t>
            </a:r>
            <a:r>
              <a:rPr lang="en-US" sz="1800" baseline="0" dirty="0" smtClean="0">
                <a:latin typeface="Segoe"/>
              </a:rPr>
              <a:t>r:</a:t>
            </a:r>
          </a:p>
          <a:p>
            <a:pPr defTabSz="966612">
              <a:spcBef>
                <a:spcPct val="0"/>
              </a:spcBef>
              <a:defRPr/>
            </a:pPr>
            <a:r>
              <a:rPr lang="en-US" sz="1800" baseline="0" dirty="0" smtClean="0">
                <a:latin typeface="Segoe"/>
              </a:rPr>
              <a:t>- location where political refugees live and receive training, primarily Italian language but also information technology.</a:t>
            </a:r>
          </a:p>
          <a:p>
            <a:pPr defTabSz="966612">
              <a:spcBef>
                <a:spcPct val="0"/>
              </a:spcBef>
              <a:buFontTx/>
              <a:buChar char="-"/>
              <a:defRPr/>
            </a:pPr>
            <a:r>
              <a:rPr lang="en-US" sz="1800" dirty="0" smtClean="0"/>
              <a:t>3 million migrants arrived in Italy in the last decade. </a:t>
            </a:r>
          </a:p>
          <a:p>
            <a:pPr defTabSz="966612">
              <a:spcBef>
                <a:spcPct val="0"/>
              </a:spcBef>
              <a:buFontTx/>
              <a:buChar char="-"/>
              <a:defRPr/>
            </a:pPr>
            <a:r>
              <a:rPr lang="en-US" sz="1800" dirty="0" smtClean="0"/>
              <a:t>Training</a:t>
            </a:r>
            <a:r>
              <a:rPr lang="en-US" sz="1800" baseline="0" dirty="0" smtClean="0"/>
              <a:t> for immigrants is difficult. </a:t>
            </a:r>
            <a:r>
              <a:rPr lang="en-US" sz="1800" dirty="0" smtClean="0"/>
              <a:t> 2009, through a Microsoft Unlimited Potential grant, </a:t>
            </a:r>
            <a:r>
              <a:rPr lang="en-US" sz="1800" dirty="0" err="1" smtClean="0"/>
              <a:t>Fondazione</a:t>
            </a:r>
            <a:r>
              <a:rPr lang="en-US" sz="1800" dirty="0" smtClean="0"/>
              <a:t> </a:t>
            </a:r>
            <a:r>
              <a:rPr lang="en-US" sz="1800" dirty="0" err="1" smtClean="0"/>
              <a:t>Mondo</a:t>
            </a:r>
            <a:r>
              <a:rPr lang="en-US" sz="1800" dirty="0" smtClean="0"/>
              <a:t> </a:t>
            </a:r>
            <a:r>
              <a:rPr lang="en-US" sz="1800" dirty="0" err="1" smtClean="0"/>
              <a:t>Digitale</a:t>
            </a:r>
            <a:r>
              <a:rPr lang="en-US" sz="1800" dirty="0" smtClean="0"/>
              <a:t> implemented a customized digital literacy training program to help refugees and asylum seekers</a:t>
            </a:r>
          </a:p>
          <a:p>
            <a:pPr defTabSz="966612">
              <a:spcBef>
                <a:spcPct val="0"/>
              </a:spcBef>
              <a:buFontTx/>
              <a:buChar char="-"/>
              <a:defRPr/>
            </a:pPr>
            <a:r>
              <a:rPr lang="en-US" sz="1800" dirty="0" smtClean="0"/>
              <a:t>Hosted by the Municipality of Rome at the Aeneas refugee center, and supported by the Ministry of Social Solidarity and the Job Orientation Center of the Municipality of Rome</a:t>
            </a:r>
          </a:p>
          <a:p>
            <a:pPr defTabSz="966612">
              <a:spcBef>
                <a:spcPct val="0"/>
              </a:spcBef>
              <a:buFontTx/>
              <a:buChar char="-"/>
              <a:defRPr/>
            </a:pPr>
            <a:r>
              <a:rPr lang="en-US" sz="1800" dirty="0" smtClean="0"/>
              <a:t>400 migrants will receive end-to-end support through language and technology skills training, legal advice, personal training, and health care assistance to better assure their autonomy and employment prospects when starting their new lives in Italy. </a:t>
            </a:r>
            <a:endParaRPr lang="en-US" sz="1800" dirty="0" smtClean="0"/>
          </a:p>
          <a:p>
            <a:pPr defTabSz="966612">
              <a:spcBef>
                <a:spcPct val="0"/>
              </a:spcBef>
              <a:buFontTx/>
              <a:buChar char="-"/>
              <a:defRPr/>
            </a:pPr>
            <a:endParaRPr lang="en-US" sz="1800" baseline="0" dirty="0" smtClean="0">
              <a:latin typeface="Segoe"/>
            </a:endParaRPr>
          </a:p>
          <a:p>
            <a:pPr defTabSz="966612">
              <a:spcBef>
                <a:spcPct val="0"/>
              </a:spcBef>
              <a:buFontTx/>
              <a:buChar char="-"/>
              <a:defRPr/>
            </a:pPr>
            <a:endParaRPr lang="en-US" sz="1800" baseline="0" dirty="0" smtClean="0">
              <a:latin typeface="Segoe"/>
            </a:endParaRPr>
          </a:p>
          <a:p>
            <a:pPr defTabSz="966612">
              <a:spcBef>
                <a:spcPct val="0"/>
              </a:spcBef>
              <a:buFontTx/>
              <a:buChar char="-"/>
              <a:defRPr/>
            </a:pPr>
            <a:endParaRPr lang="en-US" sz="1800" baseline="0" dirty="0" smtClean="0">
              <a:latin typeface="Segoe"/>
            </a:endParaRPr>
          </a:p>
          <a:p>
            <a:pPr defTabSz="966612">
              <a:spcBef>
                <a:spcPct val="0"/>
              </a:spcBef>
              <a:buFontTx/>
              <a:buChar char="-"/>
              <a:defRPr/>
            </a:pPr>
            <a:endParaRPr lang="en-US" sz="1800" baseline="0" dirty="0" smtClean="0">
              <a:latin typeface="Segoe"/>
            </a:endParaRPr>
          </a:p>
          <a:p>
            <a:pPr defTabSz="966612">
              <a:spcBef>
                <a:spcPct val="0"/>
              </a:spcBef>
              <a:buFontTx/>
              <a:buChar char="-"/>
              <a:defRPr/>
            </a:pPr>
            <a:endParaRPr lang="en-US" sz="1800" baseline="0" dirty="0" smtClean="0">
              <a:latin typeface="Segoe"/>
            </a:endParaRPr>
          </a:p>
          <a:p>
            <a:r>
              <a:rPr lang="en-US" sz="1200" kern="1200" dirty="0" smtClean="0">
                <a:solidFill>
                  <a:schemeClr val="tx1"/>
                </a:solidFill>
                <a:latin typeface="+mn-lt"/>
                <a:ea typeface="+mn-ea"/>
                <a:cs typeface="+mn-cs"/>
              </a:rPr>
              <a:t>FMD-Microsoft partnership at </a:t>
            </a:r>
            <a:r>
              <a:rPr lang="en-US" sz="1200" b="1" kern="1200" dirty="0" err="1" smtClean="0">
                <a:solidFill>
                  <a:schemeClr val="tx1"/>
                </a:solidFill>
                <a:latin typeface="+mn-lt"/>
                <a:ea typeface="+mn-ea"/>
                <a:cs typeface="+mn-cs"/>
              </a:rPr>
              <a:t>Abruzzo</a:t>
            </a:r>
            <a:r>
              <a:rPr lang="en-US" sz="1200" b="1" kern="1200" dirty="0" smtClean="0">
                <a:solidFill>
                  <a:schemeClr val="tx1"/>
                </a:solidFill>
                <a:latin typeface="+mn-lt"/>
                <a:ea typeface="+mn-ea"/>
                <a:cs typeface="+mn-cs"/>
              </a:rPr>
              <a:t> earthquake last year:</a:t>
            </a:r>
            <a:endParaRPr lang="nl-B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60,000 people displaced from their home and living in tents. </a:t>
            </a:r>
            <a:endParaRPr lang="nl-BE" sz="1200" kern="1200" dirty="0" smtClean="0">
              <a:solidFill>
                <a:schemeClr val="tx1"/>
              </a:solidFill>
              <a:latin typeface="+mn-lt"/>
              <a:ea typeface="+mn-ea"/>
              <a:cs typeface="+mn-cs"/>
            </a:endParaRPr>
          </a:p>
          <a:p>
            <a:pPr lvl="0"/>
            <a:r>
              <a:rPr lang="en-US" sz="1200" kern="1200" dirty="0" smtClean="0">
                <a:solidFill>
                  <a:schemeClr val="tx1"/>
                </a:solidFill>
                <a:latin typeface="+mn-lt"/>
                <a:ea typeface="+mn-ea"/>
                <a:cs typeface="+mn-cs"/>
              </a:rPr>
              <a:t>FMD has been the recipient of the Microsoft cash donations, that have been used to organize IT activities at needy organizations, such as the judiciary system or for activating PCs at specific locations together with the civil protection service (multimedia tents). </a:t>
            </a:r>
            <a:endParaRPr lang="nl-BE" sz="1200"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Microsoft volunteers</a:t>
            </a:r>
            <a:r>
              <a:rPr lang="en-US" sz="1200" kern="1200" dirty="0" smtClean="0">
                <a:solidFill>
                  <a:schemeClr val="tx1"/>
                </a:solidFill>
                <a:latin typeface="+mn-lt"/>
                <a:ea typeface="+mn-ea"/>
                <a:cs typeface="+mn-cs"/>
              </a:rPr>
              <a:t>, coordinated by FMD, have contributed to install and configure the machines.</a:t>
            </a:r>
            <a:endParaRPr lang="nl-B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Just like for FMD, technology can be a critical enabler in helping NGOs &amp; community organizations rise to the challenge in the new era of doing business. I would like to use the opportunity to speak to this group about some of the latest findings concerning this challenge.</a:t>
            </a:r>
            <a:endParaRPr lang="nl-BE" sz="1200" kern="1200" dirty="0" smtClean="0">
              <a:solidFill>
                <a:schemeClr val="tx1"/>
              </a:solidFill>
              <a:latin typeface="+mn-lt"/>
              <a:ea typeface="+mn-ea"/>
              <a:cs typeface="+mn-cs"/>
            </a:endParaRPr>
          </a:p>
          <a:p>
            <a:pPr defTabSz="966612">
              <a:spcBef>
                <a:spcPct val="0"/>
              </a:spcBef>
              <a:buFontTx/>
              <a:buChar char="-"/>
              <a:defRPr/>
            </a:pPr>
            <a:endParaRPr lang="en-US" sz="1800" baseline="0" dirty="0" smtClean="0">
              <a:latin typeface="Segoe"/>
            </a:endParaRPr>
          </a:p>
          <a:p>
            <a:pPr defTabSz="966612">
              <a:spcBef>
                <a:spcPct val="0"/>
              </a:spcBef>
              <a:defRPr/>
            </a:pPr>
            <a:endParaRPr lang="en-US" sz="1800" baseline="0" dirty="0" smtClean="0">
              <a:latin typeface="Segoe"/>
            </a:endParaRPr>
          </a:p>
          <a:p>
            <a:pPr defTabSz="966612">
              <a:spcBef>
                <a:spcPct val="0"/>
              </a:spcBef>
              <a:defRPr/>
            </a:pPr>
            <a:endParaRPr lang="en-US" baseline="0" dirty="0" smtClean="0">
              <a:latin typeface="Segoe"/>
            </a:endParaRPr>
          </a:p>
          <a:p>
            <a:pPr defTabSz="966612">
              <a:spcBef>
                <a:spcPct val="0"/>
              </a:spcBef>
              <a:defRPr/>
            </a:pPr>
            <a:endParaRPr lang="en-US" baseline="0" dirty="0" smtClean="0">
              <a:latin typeface="Segoe"/>
            </a:endParaRPr>
          </a:p>
          <a:p>
            <a:pPr defTabSz="966612">
              <a:spcBef>
                <a:spcPct val="0"/>
              </a:spcBef>
              <a:defRPr/>
            </a:pPr>
            <a:endParaRPr lang="en-US" baseline="0" dirty="0" smtClean="0">
              <a:latin typeface="Segoe"/>
            </a:endParaRPr>
          </a:p>
          <a:p>
            <a:pPr defTabSz="966612">
              <a:spcBef>
                <a:spcPct val="0"/>
              </a:spcBef>
              <a:defRPr/>
            </a:pPr>
            <a:endParaRPr lang="en-US" dirty="0" smtClean="0">
              <a:latin typeface="Segoe"/>
            </a:endParaRPr>
          </a:p>
          <a:p>
            <a:pPr defTabSz="966612">
              <a:spcBef>
                <a:spcPct val="0"/>
              </a:spcBef>
              <a:defRPr/>
            </a:pPr>
            <a:endParaRPr lang="en-US" dirty="0" smtClean="0">
              <a:latin typeface="Segoe"/>
            </a:endParaRPr>
          </a:p>
        </p:txBody>
      </p:sp>
      <p:sp>
        <p:nvSpPr>
          <p:cNvPr id="3994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defTabSz="906556">
              <a:defRPr/>
            </a:pPr>
            <a:fld id="{CA026D7D-C108-48FD-9820-29D712CE12C3}" type="slidenum">
              <a:rPr lang="en-US" smtClean="0"/>
              <a:pPr defTabSz="906556">
                <a:defRPr/>
              </a:pPr>
              <a:t>2</a:t>
            </a:fld>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defTabSz="966612">
              <a:defRPr/>
            </a:pPr>
            <a:endParaRPr lang="fr-FR" sz="1700" b="1" dirty="0" smtClean="0"/>
          </a:p>
          <a:p>
            <a:pPr defTabSz="966612">
              <a:defRPr/>
            </a:pPr>
            <a:r>
              <a:rPr lang="fr-FR" sz="1700" b="1" dirty="0" smtClean="0"/>
              <a:t>Constructive Disruption Can Drive Social Change! </a:t>
            </a:r>
            <a:r>
              <a:rPr lang="fr-FR" sz="1700" dirty="0" smtClean="0"/>
              <a:t>(i.e. disruption </a:t>
            </a:r>
            <a:r>
              <a:rPr lang="fr-FR" sz="1700" dirty="0" err="1" smtClean="0"/>
              <a:t>caused</a:t>
            </a:r>
            <a:r>
              <a:rPr lang="fr-FR" sz="1700" dirty="0" smtClean="0"/>
              <a:t> by new business </a:t>
            </a:r>
            <a:r>
              <a:rPr lang="fr-FR" sz="1700" dirty="0" err="1" smtClean="0"/>
              <a:t>models</a:t>
            </a:r>
            <a:r>
              <a:rPr lang="fr-FR" sz="1700" dirty="0" smtClean="0"/>
              <a:t>)</a:t>
            </a:r>
          </a:p>
          <a:p>
            <a:pPr defTabSz="966612">
              <a:defRPr/>
            </a:pPr>
            <a:endParaRPr lang="fr-FR" sz="1700" b="1" dirty="0" smtClean="0"/>
          </a:p>
          <a:p>
            <a:pPr defTabSz="966612">
              <a:defRPr/>
            </a:pPr>
            <a:r>
              <a:rPr lang="en-US" sz="1700" dirty="0" smtClean="0"/>
              <a:t>The technology scene today is distinguished by the convergence of device connectivity, software innovation and cloud-based services, which enable people and organizations to access information, communicate and collaborate in more powerful ways. But how can these technologies be used by non-governmental organizations (NGOs) and nonprofits to benefit the most vulnerable people in society?</a:t>
            </a:r>
          </a:p>
          <a:p>
            <a:pPr defTabSz="966612">
              <a:defRPr/>
            </a:pPr>
            <a:endParaRPr lang="en-US" sz="1700" dirty="0" smtClean="0"/>
          </a:p>
          <a:p>
            <a:pPr defTabSz="966612">
              <a:defRPr/>
            </a:pPr>
            <a:r>
              <a:rPr lang="en-US" sz="1700" dirty="0" smtClean="0"/>
              <a:t>Microsoft realized that many nonprofits have already embraced technology to improve their productivity and ease their constant struggle to do more with less. But today’s technologies have potential to go much further – the potential for “constructive disruption” that enables nonprofits to achieve dramatically greater impact through new business and service models.</a:t>
            </a:r>
          </a:p>
          <a:p>
            <a:endParaRPr lang="fr-FR" sz="1100" dirty="0"/>
          </a:p>
        </p:txBody>
      </p:sp>
      <p:sp>
        <p:nvSpPr>
          <p:cNvPr id="4" name="Slide Number Placeholder 3"/>
          <p:cNvSpPr>
            <a:spLocks noGrp="1"/>
          </p:cNvSpPr>
          <p:nvPr>
            <p:ph type="sldNum" sz="quarter" idx="10"/>
          </p:nvPr>
        </p:nvSpPr>
        <p:spPr/>
        <p:txBody>
          <a:bodyPr/>
          <a:lstStyle/>
          <a:p>
            <a:fld id="{1B2B23C0-EEA4-48EB-B951-9CACF2146F49}"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buFont typeface="Arial" pitchFamily="34" charset="0"/>
              <a:buChar char="•"/>
            </a:pPr>
            <a:r>
              <a:rPr lang="en-US" sz="1700" dirty="0" smtClean="0"/>
              <a:t>Information Technology is evolving at a rapid pace and because of ability to store data in the cloud you are now seeing convergence between 3 devices – TV, Computer and Mobile Phone</a:t>
            </a:r>
          </a:p>
          <a:p>
            <a:pPr lvl="0">
              <a:buFont typeface="Arial" pitchFamily="34" charset="0"/>
              <a:buChar char="•"/>
            </a:pPr>
            <a:endParaRPr lang="fr-FR" sz="1700" dirty="0" smtClean="0"/>
          </a:p>
          <a:p>
            <a:pPr lvl="0">
              <a:buFont typeface="Arial" pitchFamily="34" charset="0"/>
              <a:buChar char="•"/>
            </a:pPr>
            <a:r>
              <a:rPr lang="en-US" sz="1700" dirty="0" smtClean="0"/>
              <a:t>This convergence is leading to innovation in products and services and these innovations are leading to disruption, creating new business models, delivery models, information exchange models and networking models.</a:t>
            </a:r>
          </a:p>
          <a:p>
            <a:pPr lvl="0">
              <a:buFont typeface="Arial" pitchFamily="34" charset="0"/>
              <a:buChar char="•"/>
            </a:pPr>
            <a:endParaRPr lang="en-US" sz="1700" dirty="0" smtClean="0"/>
          </a:p>
          <a:p>
            <a:pPr>
              <a:buFont typeface="Arial" pitchFamily="34" charset="0"/>
              <a:buChar char="•"/>
            </a:pPr>
            <a:r>
              <a:rPr lang="fr-FR" sz="1700" dirty="0" smtClean="0"/>
              <a:t>Software-plus-Services: How </a:t>
            </a:r>
            <a:r>
              <a:rPr lang="fr-FR" sz="1700" dirty="0" err="1" smtClean="0"/>
              <a:t>does</a:t>
            </a:r>
            <a:r>
              <a:rPr lang="fr-FR" sz="1700" dirty="0" smtClean="0"/>
              <a:t> </a:t>
            </a:r>
            <a:r>
              <a:rPr lang="fr-FR" sz="1700" dirty="0" err="1" smtClean="0"/>
              <a:t>this</a:t>
            </a:r>
            <a:r>
              <a:rPr lang="fr-FR" sz="1700" dirty="0" smtClean="0"/>
              <a:t> </a:t>
            </a:r>
            <a:r>
              <a:rPr lang="fr-FR" sz="1700" dirty="0" err="1" smtClean="0"/>
              <a:t>work</a:t>
            </a:r>
            <a:r>
              <a:rPr lang="fr-FR" sz="1700" dirty="0" smtClean="0"/>
              <a:t>? - </a:t>
            </a:r>
            <a:r>
              <a:rPr lang="en-US" sz="1700" dirty="0" smtClean="0"/>
              <a:t>Rich client software on personal </a:t>
            </a:r>
            <a:r>
              <a:rPr lang="fr-FR" sz="1700" dirty="0" smtClean="0"/>
              <a:t>computers and </a:t>
            </a:r>
            <a:r>
              <a:rPr lang="fr-FR" sz="1700" dirty="0" err="1" smtClean="0"/>
              <a:t>interconnected</a:t>
            </a:r>
            <a:r>
              <a:rPr lang="fr-FR" sz="1700" dirty="0" smtClean="0"/>
              <a:t> </a:t>
            </a:r>
            <a:r>
              <a:rPr lang="fr-FR" sz="1700" dirty="0" err="1" smtClean="0"/>
              <a:t>devices</a:t>
            </a:r>
            <a:r>
              <a:rPr lang="fr-FR" sz="1700" dirty="0" smtClean="0"/>
              <a:t> </a:t>
            </a:r>
            <a:r>
              <a:rPr lang="fr-FR" sz="1700" dirty="0" err="1" smtClean="0"/>
              <a:t>will</a:t>
            </a:r>
            <a:r>
              <a:rPr lang="fr-FR" sz="1700" dirty="0" smtClean="0"/>
              <a:t> </a:t>
            </a:r>
            <a:r>
              <a:rPr lang="fr-FR" sz="1700" dirty="0" err="1" smtClean="0"/>
              <a:t>be</a:t>
            </a:r>
            <a:r>
              <a:rPr lang="fr-FR" sz="1700" dirty="0" smtClean="0"/>
              <a:t> </a:t>
            </a:r>
            <a:r>
              <a:rPr lang="fr-FR" sz="1700" dirty="0" err="1" smtClean="0"/>
              <a:t>complemented</a:t>
            </a:r>
            <a:r>
              <a:rPr lang="fr-FR" sz="1700" dirty="0" smtClean="0"/>
              <a:t> by « </a:t>
            </a:r>
            <a:r>
              <a:rPr lang="fr-FR" sz="1700" dirty="0" err="1" smtClean="0"/>
              <a:t>cloud</a:t>
            </a:r>
            <a:r>
              <a:rPr lang="fr-FR" sz="1700" dirty="0" smtClean="0"/>
              <a:t> » applications. </a:t>
            </a:r>
            <a:r>
              <a:rPr lang="fr-FR" sz="1700" dirty="0" err="1" smtClean="0"/>
              <a:t>Microsoft’s</a:t>
            </a:r>
            <a:r>
              <a:rPr lang="fr-FR" sz="1700" dirty="0" smtClean="0"/>
              <a:t> </a:t>
            </a:r>
            <a:r>
              <a:rPr lang="en-US" sz="1700" dirty="0" smtClean="0"/>
              <a:t>vision is to enable customers to choose the combination that best </a:t>
            </a:r>
            <a:r>
              <a:rPr lang="fr-FR" sz="1700" dirty="0" err="1" smtClean="0"/>
              <a:t>meets</a:t>
            </a:r>
            <a:r>
              <a:rPr lang="fr-FR" sz="1700" dirty="0" smtClean="0"/>
              <a:t> </a:t>
            </a:r>
            <a:r>
              <a:rPr lang="fr-FR" sz="1700" dirty="0" err="1" smtClean="0"/>
              <a:t>their</a:t>
            </a:r>
            <a:r>
              <a:rPr lang="fr-FR" sz="1700" dirty="0" smtClean="0"/>
              <a:t> </a:t>
            </a:r>
            <a:r>
              <a:rPr lang="fr-FR" sz="1700" dirty="0" err="1" smtClean="0"/>
              <a:t>needs</a:t>
            </a:r>
            <a:r>
              <a:rPr lang="fr-FR" sz="1700" dirty="0" smtClean="0"/>
              <a:t>.</a:t>
            </a:r>
            <a:endParaRPr lang="en-US" sz="1700" dirty="0" smtClean="0"/>
          </a:p>
          <a:p>
            <a:pPr lvl="0">
              <a:buFont typeface="Arial" pitchFamily="34" charset="0"/>
              <a:buNone/>
            </a:pPr>
            <a:endParaRPr lang="fr-FR" sz="1700" dirty="0" smtClean="0"/>
          </a:p>
        </p:txBody>
      </p:sp>
      <p:sp>
        <p:nvSpPr>
          <p:cNvPr id="4" name="Slide Number Placeholder 3"/>
          <p:cNvSpPr>
            <a:spLocks noGrp="1"/>
          </p:cNvSpPr>
          <p:nvPr>
            <p:ph type="sldNum" sz="quarter" idx="10"/>
          </p:nvPr>
        </p:nvSpPr>
        <p:spPr/>
        <p:txBody>
          <a:bodyPr/>
          <a:lstStyle/>
          <a:p>
            <a:fld id="{1B2B23C0-EEA4-48EB-B951-9CACF2146F49}"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fr-FR" sz="1800" b="1" dirty="0" smtClean="0"/>
              <a:t> Let me </a:t>
            </a:r>
            <a:r>
              <a:rPr lang="fr-FR" sz="1800" b="1" dirty="0" err="1" smtClean="0"/>
              <a:t>give</a:t>
            </a:r>
            <a:r>
              <a:rPr lang="fr-FR" sz="1800" b="1" dirty="0" smtClean="0"/>
              <a:t> </a:t>
            </a:r>
            <a:r>
              <a:rPr lang="fr-FR" sz="1800" b="1" dirty="0" err="1" smtClean="0"/>
              <a:t>you</a:t>
            </a:r>
            <a:r>
              <a:rPr lang="fr-FR" sz="1800" b="1" dirty="0" smtClean="0"/>
              <a:t> a couple of </a:t>
            </a:r>
            <a:r>
              <a:rPr lang="fr-FR" sz="1800" b="1" dirty="0" err="1" smtClean="0"/>
              <a:t>examples</a:t>
            </a:r>
            <a:r>
              <a:rPr lang="fr-FR" sz="1800" b="1" dirty="0" smtClean="0"/>
              <a:t> for </a:t>
            </a:r>
            <a:r>
              <a:rPr lang="fr-FR" sz="1800" b="1" dirty="0" err="1" smtClean="0"/>
              <a:t>NGOs</a:t>
            </a:r>
            <a:r>
              <a:rPr lang="fr-FR" sz="1800" b="1" dirty="0" smtClean="0"/>
              <a:t>, </a:t>
            </a:r>
            <a:r>
              <a:rPr lang="fr-FR" sz="1800" b="1" dirty="0" err="1" smtClean="0"/>
              <a:t>using</a:t>
            </a:r>
            <a:r>
              <a:rPr lang="fr-FR" sz="1800" b="1" dirty="0" smtClean="0"/>
              <a:t> new business </a:t>
            </a:r>
            <a:r>
              <a:rPr lang="fr-FR" sz="1800" b="1" dirty="0" err="1" smtClean="0"/>
              <a:t>models</a:t>
            </a:r>
            <a:r>
              <a:rPr lang="fr-FR" sz="1800" b="1" dirty="0" smtClean="0"/>
              <a:t> - </a:t>
            </a:r>
            <a:r>
              <a:rPr lang="fr-FR" sz="1800" b="1" dirty="0" err="1" smtClean="0"/>
              <a:t>embracing</a:t>
            </a:r>
            <a:r>
              <a:rPr lang="fr-FR" sz="1800" b="1" dirty="0" smtClean="0"/>
              <a:t> « The Cloud »</a:t>
            </a:r>
          </a:p>
          <a:p>
            <a:endParaRPr lang="fr-FR" sz="1800" b="1" dirty="0" smtClean="0"/>
          </a:p>
          <a:p>
            <a:pPr defTabSz="966612">
              <a:buFont typeface="Arial" pitchFamily="34" charset="0"/>
              <a:buChar char="•"/>
              <a:defRPr/>
            </a:pPr>
            <a:r>
              <a:rPr lang="en-US" sz="1800" b="1" dirty="0" err="1" smtClean="0">
                <a:solidFill>
                  <a:srgbClr val="FF0000"/>
                </a:solidFill>
              </a:rPr>
              <a:t>Kiva</a:t>
            </a:r>
            <a:r>
              <a:rPr lang="en-US" sz="1800" dirty="0" smtClean="0"/>
              <a:t> (www.kiva.org), the world's first person-to-person </a:t>
            </a:r>
            <a:r>
              <a:rPr lang="en-US" sz="1800" b="1" dirty="0" smtClean="0"/>
              <a:t>micro-lending</a:t>
            </a:r>
            <a:r>
              <a:rPr lang="en-US" sz="1800" dirty="0" smtClean="0"/>
              <a:t> website, empowering individuals to lend directly to unique entrepreneurs around the globe founded in 2005, uses the Internet to facilitate small loans from individual lenders to hundreds of thousands of entrepreneurs in 49 countries. Through technology, </a:t>
            </a:r>
            <a:r>
              <a:rPr lang="en-US" sz="1800" dirty="0" err="1" smtClean="0"/>
              <a:t>Kiva</a:t>
            </a:r>
            <a:r>
              <a:rPr lang="en-US" sz="1800" dirty="0" smtClean="0"/>
              <a:t> is facilitating one-to-one connections that were previously prohibitively expensive and is thereby helping alleviate poverty. </a:t>
            </a:r>
          </a:p>
          <a:p>
            <a:pPr defTabSz="966612">
              <a:buFont typeface="Arial" pitchFamily="34" charset="0"/>
              <a:buChar char="•"/>
              <a:defRPr/>
            </a:pPr>
            <a:endParaRPr lang="en-US" sz="1800" dirty="0" smtClean="0"/>
          </a:p>
          <a:p>
            <a:pPr lvl="0"/>
            <a:r>
              <a:rPr lang="en-US" sz="1200" kern="1200" dirty="0" smtClean="0">
                <a:solidFill>
                  <a:schemeClr val="tx1"/>
                </a:solidFill>
                <a:latin typeface="+mn-lt"/>
                <a:ea typeface="+mn-ea"/>
                <a:cs typeface="+mn-cs"/>
              </a:rPr>
              <a:t>Similarly, other nonprofit </a:t>
            </a:r>
            <a:r>
              <a:rPr lang="en-US" sz="1200" b="1" kern="1200" dirty="0" smtClean="0">
                <a:solidFill>
                  <a:schemeClr val="tx1"/>
                </a:solidFill>
                <a:latin typeface="+mn-lt"/>
                <a:ea typeface="+mn-ea"/>
                <a:cs typeface="+mn-cs"/>
              </a:rPr>
              <a:t>“</a:t>
            </a:r>
            <a:r>
              <a:rPr lang="en-US" sz="1200" b="1" kern="1200" dirty="0" err="1" smtClean="0">
                <a:solidFill>
                  <a:schemeClr val="tx1"/>
                </a:solidFill>
                <a:latin typeface="+mn-lt"/>
                <a:ea typeface="+mn-ea"/>
                <a:cs typeface="+mn-cs"/>
              </a:rPr>
              <a:t>microgiving</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intermediaries such as </a:t>
            </a:r>
            <a:r>
              <a:rPr lang="en-US" sz="1200" b="1" kern="1200" dirty="0" err="1" smtClean="0">
                <a:solidFill>
                  <a:schemeClr val="tx1"/>
                </a:solidFill>
                <a:latin typeface="+mn-lt"/>
                <a:ea typeface="+mn-ea"/>
                <a:cs typeface="+mn-cs"/>
              </a:rPr>
              <a:t>HopeMongers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See Your Impact</a:t>
            </a:r>
            <a:r>
              <a:rPr lang="en-US" sz="1200" kern="1200" dirty="0" smtClean="0">
                <a:solidFill>
                  <a:schemeClr val="tx1"/>
                </a:solidFill>
                <a:latin typeface="+mn-lt"/>
                <a:ea typeface="+mn-ea"/>
                <a:cs typeface="+mn-cs"/>
              </a:rPr>
              <a:t> and</a:t>
            </a:r>
            <a:r>
              <a:rPr lang="en-US" sz="1200" b="1" kern="1200" dirty="0" smtClean="0">
                <a:solidFill>
                  <a:schemeClr val="tx1"/>
                </a:solidFill>
                <a:latin typeface="+mn-lt"/>
                <a:ea typeface="+mn-ea"/>
                <a:cs typeface="+mn-cs"/>
              </a:rPr>
              <a:t> </a:t>
            </a:r>
            <a:r>
              <a:rPr lang="en-US" sz="1200" kern="1200" dirty="0" smtClean="0">
                <a:solidFill>
                  <a:schemeClr val="tx1"/>
                </a:solidFill>
                <a:latin typeface="+mn-lt"/>
                <a:ea typeface="+mn-ea"/>
                <a:cs typeface="+mn-cs"/>
              </a:rPr>
              <a:t>the</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Jolkona</a:t>
            </a:r>
            <a:r>
              <a:rPr lang="en-US" sz="1200" b="1" kern="1200" dirty="0" smtClean="0">
                <a:solidFill>
                  <a:schemeClr val="tx1"/>
                </a:solidFill>
                <a:latin typeface="+mn-lt"/>
                <a:ea typeface="+mn-ea"/>
                <a:cs typeface="+mn-cs"/>
              </a:rPr>
              <a:t> Foundation </a:t>
            </a:r>
            <a:r>
              <a:rPr lang="en-US" sz="1200" kern="1200" dirty="0" smtClean="0">
                <a:solidFill>
                  <a:schemeClr val="tx1"/>
                </a:solidFill>
                <a:latin typeface="+mn-lt"/>
                <a:ea typeface="+mn-ea"/>
                <a:cs typeface="+mn-cs"/>
              </a:rPr>
              <a:t>are embodying new efforts to create</a:t>
            </a:r>
            <a:r>
              <a:rPr lang="en-US" sz="1200" b="1" kern="1200" dirty="0" smtClean="0">
                <a:solidFill>
                  <a:schemeClr val="tx1"/>
                </a:solidFill>
                <a:latin typeface="+mn-lt"/>
                <a:ea typeface="+mn-ea"/>
                <a:cs typeface="+mn-cs"/>
              </a:rPr>
              <a:t> one-on-one online connections between donor and beneficiary</a:t>
            </a:r>
            <a:r>
              <a:rPr lang="en-US" sz="1200" kern="1200" dirty="0" smtClean="0">
                <a:solidFill>
                  <a:schemeClr val="tx1"/>
                </a:solidFill>
                <a:latin typeface="+mn-lt"/>
                <a:ea typeface="+mn-ea"/>
                <a:cs typeface="+mn-cs"/>
              </a:rPr>
              <a:t>. Through the Web, a donor can provide direct financial support and the beneficiary can share the resulting benefits via video and photographic updates delivered to the donor’s home, office or mobile device. The important innovation here is the ability for small NGOs to quickly and seamlessly upload photographs and videos of their beneficiaries by using inexpensive mobile devices.</a:t>
            </a:r>
          </a:p>
          <a:p>
            <a:pPr lvl="0"/>
            <a:r>
              <a:rPr lang="en-US" sz="1200" kern="1200" dirty="0" smtClean="0">
                <a:solidFill>
                  <a:schemeClr val="tx1"/>
                </a:solidFill>
                <a:latin typeface="+mn-lt"/>
                <a:ea typeface="+mn-ea"/>
                <a:cs typeface="+mn-cs"/>
              </a:rPr>
              <a:t> 	</a:t>
            </a:r>
            <a:endParaRPr lang="nl-BE" sz="1200" kern="1200" dirty="0" smtClean="0">
              <a:solidFill>
                <a:schemeClr val="tx1"/>
              </a:solidFill>
              <a:latin typeface="+mn-lt"/>
              <a:ea typeface="+mn-ea"/>
              <a:cs typeface="+mn-cs"/>
            </a:endParaRPr>
          </a:p>
          <a:p>
            <a:pPr lvl="0"/>
            <a:r>
              <a:rPr lang="en-US" sz="1200" b="1" u="sng" kern="1200" dirty="0" smtClean="0">
                <a:solidFill>
                  <a:schemeClr val="tx1"/>
                </a:solidFill>
                <a:latin typeface="+mn-lt"/>
                <a:ea typeface="+mn-ea"/>
                <a:cs typeface="+mn-cs"/>
                <a:hlinkClick r:id="rId3"/>
              </a:rPr>
              <a:t>M-PESA</a:t>
            </a:r>
            <a:r>
              <a:rPr lang="en-US" sz="1200" b="1" kern="1200" dirty="0" smtClean="0">
                <a:solidFill>
                  <a:schemeClr val="tx1"/>
                </a:solidFill>
                <a:latin typeface="+mn-lt"/>
                <a:ea typeface="+mn-ea"/>
                <a:cs typeface="+mn-cs"/>
              </a:rPr>
              <a:t>, a mobile payment solution for people in Kenya who do not have bank accounts by allowing users to deposit cash at a local mobile agent office, send money to other mobile phone users via text  and withdraw cash at another local agent</a:t>
            </a:r>
            <a:r>
              <a:rPr lang="en-US" sz="1200" kern="1200" dirty="0" smtClean="0">
                <a:solidFill>
                  <a:schemeClr val="tx1"/>
                </a:solidFill>
                <a:latin typeface="+mn-lt"/>
                <a:ea typeface="+mn-ea"/>
                <a:cs typeface="+mn-cs"/>
              </a:rPr>
              <a:t>.  (This innovative private-sector solution is allowing a large number of poor people to save and send money, turning the traditional banking model on its head. In response, governments are scrambling to develop policies that could either promote such efforts or restrict them. Clearly, this is an area of both opportunity and concern for nonprofits that are in the microfinance and micro-banking space.) </a:t>
            </a:r>
            <a:endParaRPr lang="nl-BE" sz="1200" kern="1200" dirty="0" smtClean="0">
              <a:solidFill>
                <a:schemeClr val="tx1"/>
              </a:solidFill>
              <a:latin typeface="+mn-lt"/>
              <a:ea typeface="+mn-ea"/>
              <a:cs typeface="+mn-cs"/>
            </a:endParaRPr>
          </a:p>
          <a:p>
            <a:pPr defTabSz="966612">
              <a:buFont typeface="Arial" pitchFamily="34" charset="0"/>
              <a:buChar char="•"/>
              <a:defRPr/>
            </a:pPr>
            <a:endParaRPr lang="en-US" sz="1800" dirty="0" smtClean="0"/>
          </a:p>
        </p:txBody>
      </p:sp>
      <p:sp>
        <p:nvSpPr>
          <p:cNvPr id="4" name="Slide Number Placeholder 3"/>
          <p:cNvSpPr>
            <a:spLocks noGrp="1"/>
          </p:cNvSpPr>
          <p:nvPr>
            <p:ph type="sldNum" sz="quarter" idx="10"/>
          </p:nvPr>
        </p:nvSpPr>
        <p:spPr/>
        <p:txBody>
          <a:bodyPr/>
          <a:lstStyle/>
          <a:p>
            <a:fld id="{1B2B23C0-EEA4-48EB-B951-9CACF2146F49}"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600" dirty="0" smtClean="0"/>
              <a:t>You have now seen the potential of new technologies for the non-profit </a:t>
            </a:r>
            <a:r>
              <a:rPr lang="en-US" sz="1600" dirty="0" err="1" smtClean="0"/>
              <a:t>sectore</a:t>
            </a:r>
            <a:r>
              <a:rPr lang="en-US" sz="1600" dirty="0" smtClean="0"/>
              <a:t>. Based on Microsoft’s experiences working with these </a:t>
            </a:r>
            <a:r>
              <a:rPr lang="en-US" sz="1600" dirty="0" err="1" smtClean="0"/>
              <a:t>organistations</a:t>
            </a:r>
            <a:r>
              <a:rPr lang="en-US" sz="1600" dirty="0" smtClean="0"/>
              <a:t> around the world for over two decades, we believe that realizing this potential will require attention and investment in 4 key areas.</a:t>
            </a:r>
          </a:p>
          <a:p>
            <a:endParaRPr lang="en-US" sz="1600" dirty="0" smtClean="0"/>
          </a:p>
          <a:p>
            <a:pPr marL="241653" indent="-241653">
              <a:buFont typeface="+mj-lt"/>
              <a:buAutoNum type="arabicPeriod"/>
            </a:pPr>
            <a:r>
              <a:rPr lang="en-US" sz="1600" b="1" dirty="0" smtClean="0"/>
              <a:t>Technology Innovation</a:t>
            </a:r>
            <a:r>
              <a:rPr lang="en-US" sz="1600" dirty="0" smtClean="0"/>
              <a:t> – Nonprofits need to continue advancing their technological capabilities, and technology providers need to help ensure that today’s innovations are affordable and accessible to NGOs. </a:t>
            </a:r>
            <a:r>
              <a:rPr lang="en-US" sz="1600" b="1" dirty="0" smtClean="0">
                <a:solidFill>
                  <a:srgbClr val="FF0000"/>
                </a:solidFill>
              </a:rPr>
              <a:t>Microsoft meets this challenge in part by donating close to US$400 million worth of software each year to help establish stable and secure IT platforms for over 30,000 NGOs and nonprofits </a:t>
            </a:r>
            <a:r>
              <a:rPr lang="en-US" sz="1600" b="1" dirty="0" smtClean="0"/>
              <a:t>globally</a:t>
            </a:r>
            <a:r>
              <a:rPr lang="en-US" sz="1600" dirty="0" smtClean="0"/>
              <a:t>. We’re also deeply involved in developing specific technologies to meet local community needs. One example is our recently launched </a:t>
            </a:r>
            <a:r>
              <a:rPr lang="en-US" sz="1600" dirty="0" err="1" smtClean="0">
                <a:hlinkClick r:id="rId3"/>
              </a:rPr>
              <a:t>OneApp</a:t>
            </a:r>
            <a:r>
              <a:rPr lang="en-US" sz="1600" dirty="0" smtClean="0"/>
              <a:t>, which enables feature phones, commonly found in emerging markets, to access popular mobile applications.</a:t>
            </a:r>
          </a:p>
          <a:p>
            <a:pPr marL="241653" indent="-241653">
              <a:buFont typeface="+mj-lt"/>
              <a:buAutoNum type="arabicPeriod"/>
            </a:pPr>
            <a:endParaRPr lang="en-US" sz="1600" dirty="0" smtClean="0"/>
          </a:p>
          <a:p>
            <a:pPr lvl="0"/>
            <a:r>
              <a:rPr lang="en-US" sz="1200" b="1" kern="1200" dirty="0" smtClean="0">
                <a:solidFill>
                  <a:schemeClr val="tx1"/>
                </a:solidFill>
                <a:latin typeface="+mn-lt"/>
                <a:ea typeface="+mn-ea"/>
                <a:cs typeface="+mn-cs"/>
              </a:rPr>
              <a:t>2. Developer Community Support –</a:t>
            </a:r>
            <a:r>
              <a:rPr lang="en-US" sz="1200" kern="1200" dirty="0" smtClean="0">
                <a:solidFill>
                  <a:schemeClr val="tx1"/>
                </a:solidFill>
                <a:latin typeface="+mn-lt"/>
                <a:ea typeface="+mn-ea"/>
                <a:cs typeface="+mn-cs"/>
              </a:rPr>
              <a:t> The software developer community must be encouraged to continue creating innovative technologies that address societal needs. Among other efforts, Microsoft works to encourage the developers of the future through the Imagine Cup, our annual technology competition, which challenges students to use technology to address the United Nations Millennium Development Goals. We’ve seen incredible innovations entered in this competition. This year more than 300,000 students from over 100 countries participated.</a:t>
            </a:r>
            <a:endParaRPr lang="nl-BE" sz="1200" kern="1200" dirty="0" smtClean="0">
              <a:solidFill>
                <a:schemeClr val="tx1"/>
              </a:solidFill>
              <a:latin typeface="+mn-lt"/>
              <a:ea typeface="+mn-ea"/>
              <a:cs typeface="+mn-cs"/>
            </a:endParaRPr>
          </a:p>
          <a:p>
            <a:pPr lvl="0"/>
            <a:endParaRPr lang="en-US" sz="1200" b="1" kern="1200" dirty="0" smtClean="0">
              <a:solidFill>
                <a:schemeClr val="tx1"/>
              </a:solidFill>
              <a:latin typeface="+mn-lt"/>
              <a:ea typeface="+mn-ea"/>
              <a:cs typeface="+mn-cs"/>
            </a:endParaRPr>
          </a:p>
          <a:p>
            <a:pPr lvl="0"/>
            <a:r>
              <a:rPr lang="en-US" sz="1200" b="1" kern="1200" dirty="0" smtClean="0">
                <a:solidFill>
                  <a:schemeClr val="tx1"/>
                </a:solidFill>
                <a:latin typeface="+mn-lt"/>
                <a:ea typeface="+mn-ea"/>
                <a:cs typeface="+mn-cs"/>
              </a:rPr>
              <a:t>3. Capacity Building and the Partner Ecosystem</a:t>
            </a:r>
            <a:r>
              <a:rPr lang="en-US" sz="1200" kern="1200" dirty="0" smtClean="0">
                <a:solidFill>
                  <a:schemeClr val="tx1"/>
                </a:solidFill>
                <a:latin typeface="+mn-lt"/>
                <a:ea typeface="+mn-ea"/>
                <a:cs typeface="+mn-cs"/>
              </a:rPr>
              <a:t> – Over the past decade, Microsoft has focused on building out NGO partnerships to deliver scalable IT services for the broader nonprofit community. We’re working to increase the IT expertise and capacity of organizations like </a:t>
            </a:r>
            <a:r>
              <a:rPr lang="en-US" sz="1200" u="sng" kern="1200" dirty="0" err="1" smtClean="0">
                <a:solidFill>
                  <a:schemeClr val="tx1"/>
                </a:solidFill>
                <a:latin typeface="+mn-lt"/>
                <a:ea typeface="+mn-ea"/>
                <a:cs typeface="+mn-cs"/>
                <a:hlinkClick r:id="rId4"/>
              </a:rPr>
              <a:t>NPower</a:t>
            </a:r>
            <a:r>
              <a:rPr lang="en-US" sz="1200" kern="1200" dirty="0" smtClean="0">
                <a:solidFill>
                  <a:schemeClr val="tx1"/>
                </a:solidFill>
                <a:latin typeface="+mn-lt"/>
                <a:ea typeface="+mn-ea"/>
                <a:cs typeface="+mn-cs"/>
              </a:rPr>
              <a:t>, </a:t>
            </a:r>
            <a:r>
              <a:rPr lang="en-US" sz="1200" u="sng" kern="1200" dirty="0" err="1" smtClean="0">
                <a:solidFill>
                  <a:schemeClr val="tx1"/>
                </a:solidFill>
                <a:latin typeface="+mn-lt"/>
                <a:ea typeface="+mn-ea"/>
                <a:cs typeface="+mn-cs"/>
                <a:hlinkClick r:id="rId5"/>
              </a:rPr>
              <a:t>TechSoup</a:t>
            </a:r>
            <a:r>
              <a:rPr lang="en-US" sz="1200" kern="1200" dirty="0" smtClean="0">
                <a:solidFill>
                  <a:schemeClr val="tx1"/>
                </a:solidFill>
                <a:latin typeface="+mn-lt"/>
                <a:ea typeface="+mn-ea"/>
                <a:cs typeface="+mn-cs"/>
              </a:rPr>
              <a:t>, </a:t>
            </a:r>
            <a:r>
              <a:rPr lang="en-US" sz="1200" u="sng" kern="1200" dirty="0" smtClean="0">
                <a:solidFill>
                  <a:schemeClr val="tx1"/>
                </a:solidFill>
                <a:latin typeface="+mn-lt"/>
                <a:ea typeface="+mn-ea"/>
                <a:cs typeface="+mn-cs"/>
                <a:hlinkClick r:id="rId6"/>
              </a:rPr>
              <a:t>Telecentre.org</a:t>
            </a:r>
            <a:r>
              <a:rPr lang="en-US" sz="1200" kern="1200" dirty="0" smtClean="0">
                <a:solidFill>
                  <a:schemeClr val="tx1"/>
                </a:solidFill>
                <a:latin typeface="+mn-lt"/>
                <a:ea typeface="+mn-ea"/>
                <a:cs typeface="+mn-cs"/>
              </a:rPr>
              <a:t> and </a:t>
            </a:r>
            <a:r>
              <a:rPr lang="en-US" sz="1200" u="sng" kern="1200" dirty="0" err="1" smtClean="0">
                <a:solidFill>
                  <a:schemeClr val="tx1"/>
                </a:solidFill>
                <a:latin typeface="+mn-lt"/>
                <a:ea typeface="+mn-ea"/>
                <a:cs typeface="+mn-cs"/>
                <a:hlinkClick r:id="rId7"/>
              </a:rPr>
              <a:t>NetHope</a:t>
            </a:r>
            <a:r>
              <a:rPr lang="en-US" sz="1200" kern="1200" dirty="0" smtClean="0">
                <a:solidFill>
                  <a:schemeClr val="tx1"/>
                </a:solidFill>
                <a:latin typeface="+mn-lt"/>
                <a:ea typeface="+mn-ea"/>
                <a:cs typeface="+mn-cs"/>
              </a:rPr>
              <a:t>, a consortium of 25 leading nonprofits engaged in humanitarian relief and development issues. To help guide nonprofits on the effective use of technology, we’ve held our NGO Connection Days in over 50 locations around the world.</a:t>
            </a:r>
            <a:endParaRPr lang="nl-BE" sz="1200" kern="1200" dirty="0" smtClean="0">
              <a:solidFill>
                <a:schemeClr val="tx1"/>
              </a:solidFill>
              <a:latin typeface="+mn-lt"/>
              <a:ea typeface="+mn-ea"/>
              <a:cs typeface="+mn-cs"/>
            </a:endParaRPr>
          </a:p>
          <a:p>
            <a:pPr lvl="0"/>
            <a:endParaRPr lang="en-US" sz="1200" b="1" kern="1200" smtClean="0">
              <a:solidFill>
                <a:schemeClr val="tx1"/>
              </a:solidFill>
              <a:latin typeface="+mn-lt"/>
              <a:ea typeface="+mn-ea"/>
              <a:cs typeface="+mn-cs"/>
            </a:endParaRPr>
          </a:p>
          <a:p>
            <a:pPr lvl="0"/>
            <a:r>
              <a:rPr lang="en-US" sz="1200" b="1" kern="1200" smtClean="0">
                <a:solidFill>
                  <a:schemeClr val="tx1"/>
                </a:solidFill>
                <a:latin typeface="+mn-lt"/>
                <a:ea typeface="+mn-ea"/>
                <a:cs typeface="+mn-cs"/>
              </a:rPr>
              <a:t>4. </a:t>
            </a:r>
            <a:r>
              <a:rPr lang="en-US" sz="1200" b="1" kern="1200" dirty="0" smtClean="0">
                <a:solidFill>
                  <a:schemeClr val="tx1"/>
                </a:solidFill>
                <a:latin typeface="+mn-lt"/>
                <a:ea typeface="+mn-ea"/>
                <a:cs typeface="+mn-cs"/>
              </a:rPr>
              <a:t>Social Networking</a:t>
            </a:r>
            <a:r>
              <a:rPr lang="en-US" sz="1200" kern="1200" dirty="0" smtClean="0">
                <a:solidFill>
                  <a:schemeClr val="tx1"/>
                </a:solidFill>
                <a:latin typeface="+mn-lt"/>
                <a:ea typeface="+mn-ea"/>
                <a:cs typeface="+mn-cs"/>
              </a:rPr>
              <a:t> - The immediacy and influence of online social networking make it a powerful tool for NGOs to use to improve services and operational capacity. Microsoft is working to help NGOs better understand how they can use social media to reach their constituents and beneficiaries. And to facilitate social networking among nonprofits, we launched the </a:t>
            </a:r>
            <a:r>
              <a:rPr lang="en-US" sz="1200" u="sng" kern="1200" dirty="0" smtClean="0">
                <a:solidFill>
                  <a:schemeClr val="tx1"/>
                </a:solidFill>
                <a:latin typeface="+mn-lt"/>
                <a:ea typeface="+mn-ea"/>
                <a:cs typeface="+mn-cs"/>
                <a:hlinkClick r:id="rId8"/>
              </a:rPr>
              <a:t>NGO Connection</a:t>
            </a:r>
            <a:r>
              <a:rPr lang="en-US" sz="1200" kern="1200" dirty="0" smtClean="0">
                <a:solidFill>
                  <a:schemeClr val="tx1"/>
                </a:solidFill>
                <a:latin typeface="+mn-lt"/>
                <a:ea typeface="+mn-ea"/>
                <a:cs typeface="+mn-cs"/>
              </a:rPr>
              <a:t> web site, an online community where organizations can easily locate technology resources and learn from one another.</a:t>
            </a:r>
            <a:endParaRPr lang="nl-BE"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Microsoft is investing in this space and is indeed investing in each of these 4 areas. </a:t>
            </a:r>
            <a:endParaRPr lang="nl-BE" sz="1200" kern="1200" dirty="0" smtClean="0">
              <a:solidFill>
                <a:schemeClr val="tx1"/>
              </a:solidFill>
              <a:latin typeface="+mn-lt"/>
              <a:ea typeface="+mn-ea"/>
              <a:cs typeface="+mn-cs"/>
            </a:endParaRPr>
          </a:p>
          <a:p>
            <a:pPr marL="241653" indent="-241653">
              <a:buFont typeface="+mj-lt"/>
              <a:buNone/>
            </a:pPr>
            <a:endParaRPr lang="en-US" sz="1600" b="1" dirty="0" smtClean="0"/>
          </a:p>
        </p:txBody>
      </p:sp>
      <p:sp>
        <p:nvSpPr>
          <p:cNvPr id="4" name="Slide Number Placeholder 3"/>
          <p:cNvSpPr>
            <a:spLocks noGrp="1"/>
          </p:cNvSpPr>
          <p:nvPr>
            <p:ph type="sldNum" sz="quarter" idx="10"/>
          </p:nvPr>
        </p:nvSpPr>
        <p:spPr/>
        <p:txBody>
          <a:bodyPr/>
          <a:lstStyle/>
          <a:p>
            <a:fld id="{1B2B23C0-EEA4-48EB-B951-9CACF2146F49}"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700" b="1" dirty="0" smtClean="0"/>
              <a:t>One example how </a:t>
            </a:r>
            <a:r>
              <a:rPr lang="en-US" sz="1700" b="1" dirty="0" err="1" smtClean="0"/>
              <a:t>Microsofts</a:t>
            </a:r>
            <a:r>
              <a:rPr lang="en-US" sz="1700" b="1" dirty="0" smtClean="0"/>
              <a:t> invests in Technology Innovation for the NGO-Sector</a:t>
            </a:r>
          </a:p>
          <a:p>
            <a:pPr>
              <a:buFont typeface="Arial" pitchFamily="34" charset="0"/>
              <a:buChar char="•"/>
            </a:pPr>
            <a:endParaRPr lang="en-US" sz="1700" dirty="0" smtClean="0"/>
          </a:p>
          <a:p>
            <a:pPr>
              <a:buFont typeface="Arial" pitchFamily="34" charset="0"/>
              <a:buChar char="•"/>
            </a:pPr>
            <a:r>
              <a:rPr lang="en-US" sz="1700" dirty="0" err="1" smtClean="0"/>
              <a:t>OneApp</a:t>
            </a:r>
            <a:r>
              <a:rPr lang="en-US" sz="1700" dirty="0" smtClean="0"/>
              <a:t> (www.microsoft.com/oneapp) is online software that expands the capability of “feature phones”—mobile phones commonly found in emerging markets that are capable of running some applications but lack the capabilities of </a:t>
            </a:r>
            <a:r>
              <a:rPr lang="en-US" sz="1700" dirty="0" err="1" smtClean="0"/>
              <a:t>smartphones</a:t>
            </a:r>
            <a:r>
              <a:rPr lang="en-US" sz="1700" dirty="0" smtClean="0"/>
              <a:t>—to send messages, make financial transactions and find information. </a:t>
            </a:r>
          </a:p>
          <a:p>
            <a:pPr>
              <a:buFont typeface="Arial" pitchFamily="34" charset="0"/>
              <a:buChar char="•"/>
            </a:pPr>
            <a:r>
              <a:rPr lang="en-US" sz="1700" dirty="0" err="1" smtClean="0"/>
              <a:t>OneApp</a:t>
            </a:r>
            <a:r>
              <a:rPr lang="en-US" sz="1700" dirty="0" smtClean="0"/>
              <a:t> also serves as a platform for developing new mobile applications. This affords a tremendous opportunity for making richer features and functionality available to mobile phone users around the world, including NGO staff members working in underserved and emerging markets.</a:t>
            </a:r>
            <a:endParaRPr lang="fr-FR" sz="1700" dirty="0"/>
          </a:p>
        </p:txBody>
      </p:sp>
      <p:sp>
        <p:nvSpPr>
          <p:cNvPr id="4" name="Slide Number Placeholder 3"/>
          <p:cNvSpPr>
            <a:spLocks noGrp="1"/>
          </p:cNvSpPr>
          <p:nvPr>
            <p:ph type="sldNum" sz="quarter" idx="10"/>
          </p:nvPr>
        </p:nvSpPr>
        <p:spPr/>
        <p:txBody>
          <a:bodyPr/>
          <a:lstStyle/>
          <a:p>
            <a:fld id="{1B2B23C0-EEA4-48EB-B951-9CACF2146F49}"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None/>
            </a:pPr>
            <a:r>
              <a:rPr lang="fr-FR" sz="1700" b="1" dirty="0" err="1" smtClean="0"/>
              <a:t>Developer</a:t>
            </a:r>
            <a:r>
              <a:rPr lang="fr-FR" sz="1700" b="1" dirty="0" smtClean="0"/>
              <a:t> </a:t>
            </a:r>
            <a:r>
              <a:rPr lang="fr-FR" sz="1700" b="1" dirty="0" err="1" smtClean="0"/>
              <a:t>Community</a:t>
            </a:r>
            <a:r>
              <a:rPr lang="fr-FR" sz="1700" b="1" dirty="0" smtClean="0"/>
              <a:t> Support</a:t>
            </a:r>
          </a:p>
          <a:p>
            <a:pPr>
              <a:buFont typeface="Arial" pitchFamily="34" charset="0"/>
              <a:buNone/>
            </a:pPr>
            <a:r>
              <a:rPr lang="en-US" sz="1700" dirty="0" smtClean="0"/>
              <a:t>Encouraging the developer community to create innovative technologies that address societal needs is a key to strengthening the NGO and nonprofit sector:</a:t>
            </a:r>
          </a:p>
          <a:p>
            <a:pPr>
              <a:buFont typeface="Arial" pitchFamily="34" charset="0"/>
              <a:buNone/>
            </a:pPr>
            <a:endParaRPr lang="en-US" sz="1700" dirty="0" smtClean="0"/>
          </a:p>
          <a:p>
            <a:pPr>
              <a:buFont typeface="Arial" pitchFamily="34" charset="0"/>
              <a:buChar char="•"/>
            </a:pPr>
            <a:r>
              <a:rPr lang="en-US" sz="1700" dirty="0" smtClean="0"/>
              <a:t> With Imagine Cup, Microsoft holds an annual technology development competition for students from around the world. In 2009,  the students </a:t>
            </a:r>
            <a:r>
              <a:rPr lang="en-US" sz="1700" dirty="0" err="1" smtClean="0"/>
              <a:t>werer</a:t>
            </a:r>
            <a:r>
              <a:rPr lang="en-US" sz="1700" dirty="0" smtClean="0"/>
              <a:t> challenged to create software solutions in relation to the United Nations Millennium Development Goals. More than 300,000 students from over 100 countries participated. And the winning entries included solutions designed to improve software accessibility for the blind, increase food production, and improve access to healthcare in remote areas.</a:t>
            </a:r>
            <a:endParaRPr lang="fr-FR" sz="1700" dirty="0"/>
          </a:p>
        </p:txBody>
      </p:sp>
      <p:sp>
        <p:nvSpPr>
          <p:cNvPr id="4" name="Slide Number Placeholder 3"/>
          <p:cNvSpPr>
            <a:spLocks noGrp="1"/>
          </p:cNvSpPr>
          <p:nvPr>
            <p:ph type="sldNum" sz="quarter" idx="10"/>
          </p:nvPr>
        </p:nvSpPr>
        <p:spPr/>
        <p:txBody>
          <a:bodyPr/>
          <a:lstStyle/>
          <a:p>
            <a:fld id="{1B2B23C0-EEA4-48EB-B951-9CACF2146F49}"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a:buFont typeface="Arial" pitchFamily="34" charset="0"/>
              <a:buNone/>
            </a:pPr>
            <a:r>
              <a:rPr lang="en-US" sz="1600" b="1" dirty="0" smtClean="0"/>
              <a:t>Building IT Capacity in the NGO-Sector is Microsoft’s main objective </a:t>
            </a:r>
          </a:p>
          <a:p>
            <a:pPr>
              <a:buFont typeface="Arial" pitchFamily="34" charset="0"/>
              <a:buNone/>
            </a:pPr>
            <a:endParaRPr lang="en-US" sz="1600" dirty="0" smtClean="0"/>
          </a:p>
          <a:p>
            <a:pPr>
              <a:buFont typeface="Arial" pitchFamily="34" charset="0"/>
              <a:buNone/>
            </a:pPr>
            <a:r>
              <a:rPr lang="en-US" sz="1600" dirty="0" smtClean="0"/>
              <a:t>This happens on three levels:</a:t>
            </a:r>
          </a:p>
          <a:p>
            <a:pPr lvl="0"/>
            <a:endParaRPr lang="en-US" sz="1600" b="1" dirty="0" smtClean="0"/>
          </a:p>
          <a:p>
            <a:pPr lvl="0"/>
            <a:r>
              <a:rPr lang="en-US" sz="1600" b="1" dirty="0" smtClean="0"/>
              <a:t>Access: Software Donations</a:t>
            </a:r>
          </a:p>
          <a:p>
            <a:pPr lvl="0">
              <a:buFont typeface="Arial" pitchFamily="34" charset="0"/>
              <a:buChar char="•"/>
            </a:pPr>
            <a:r>
              <a:rPr lang="en-US" sz="1600" dirty="0" smtClean="0"/>
              <a:t>Microsoft donates </a:t>
            </a:r>
            <a:r>
              <a:rPr lang="en-US" sz="1600" dirty="0" smtClean="0">
                <a:solidFill>
                  <a:srgbClr val="FF0000"/>
                </a:solidFill>
              </a:rPr>
              <a:t>US$400 million worth of software each year to help establish stable and secure IT platforms for over 30,000 NGOs worldwide. </a:t>
            </a:r>
            <a:r>
              <a:rPr lang="en-US" sz="1600" b="1" dirty="0" smtClean="0">
                <a:solidFill>
                  <a:srgbClr val="FF0000"/>
                </a:solidFill>
              </a:rPr>
              <a:t>Example: </a:t>
            </a:r>
            <a:r>
              <a:rPr lang="en-US" sz="1600" dirty="0" err="1" smtClean="0"/>
              <a:t>TechSoup</a:t>
            </a:r>
            <a:r>
              <a:rPr lang="en-US" sz="1600" dirty="0" smtClean="0"/>
              <a:t> is</a:t>
            </a:r>
            <a:r>
              <a:rPr lang="fr-FR" sz="1600" dirty="0" smtClean="0"/>
              <a:t> a non profit </a:t>
            </a:r>
            <a:r>
              <a:rPr lang="fr-FR" sz="1600" dirty="0" err="1" smtClean="0"/>
              <a:t>that</a:t>
            </a:r>
            <a:r>
              <a:rPr lang="fr-FR" sz="1600" dirty="0" smtClean="0"/>
              <a:t> </a:t>
            </a:r>
            <a:r>
              <a:rPr lang="fr-FR" sz="1600" dirty="0" err="1" smtClean="0"/>
              <a:t>offers</a:t>
            </a:r>
            <a:r>
              <a:rPr lang="fr-FR" sz="1600" dirty="0" smtClean="0"/>
              <a:t> </a:t>
            </a:r>
            <a:r>
              <a:rPr lang="fr-FR" sz="1600" dirty="0" err="1" smtClean="0"/>
              <a:t>NGOs</a:t>
            </a:r>
            <a:r>
              <a:rPr lang="fr-FR" sz="1600" dirty="0" smtClean="0"/>
              <a:t> </a:t>
            </a:r>
            <a:r>
              <a:rPr lang="en-US" sz="1600" dirty="0" smtClean="0"/>
              <a:t>donated &amp; discounted technology products in </a:t>
            </a:r>
            <a:r>
              <a:rPr lang="en-US" sz="1600" b="1" dirty="0" smtClean="0"/>
              <a:t>35 </a:t>
            </a:r>
            <a:r>
              <a:rPr lang="en-US" sz="1600" dirty="0" smtClean="0"/>
              <a:t>countries.</a:t>
            </a:r>
          </a:p>
          <a:p>
            <a:pPr lvl="0"/>
            <a:endParaRPr lang="en-US" sz="1600" b="1" dirty="0" smtClean="0"/>
          </a:p>
          <a:p>
            <a:pPr lvl="0"/>
            <a:r>
              <a:rPr lang="en-US" sz="1600" b="1" dirty="0" smtClean="0"/>
              <a:t>Optimize : </a:t>
            </a:r>
            <a:r>
              <a:rPr lang="en-US" sz="1600" b="1" dirty="0" smtClean="0">
                <a:solidFill>
                  <a:schemeClr val="dk1"/>
                </a:solidFill>
                <a:latin typeface="Segoe" pitchFamily="34" charset="0"/>
              </a:rPr>
              <a:t>NGO Connection Days </a:t>
            </a:r>
            <a:endParaRPr lang="en-US" sz="1600" b="1" dirty="0" smtClean="0"/>
          </a:p>
          <a:p>
            <a:pPr lvl="0">
              <a:buFont typeface="Arial" pitchFamily="34" charset="0"/>
              <a:buChar char="•"/>
            </a:pPr>
            <a:r>
              <a:rPr lang="en-US" sz="1600" dirty="0" smtClean="0">
                <a:solidFill>
                  <a:schemeClr val="dk1"/>
                </a:solidFill>
                <a:latin typeface="Segoe" pitchFamily="34" charset="0"/>
              </a:rPr>
              <a:t>We are holding regular events that bring </a:t>
            </a:r>
            <a:r>
              <a:rPr lang="en-US" sz="1600" dirty="0" err="1" smtClean="0">
                <a:solidFill>
                  <a:schemeClr val="dk1"/>
                </a:solidFill>
                <a:latin typeface="Segoe" pitchFamily="34" charset="0"/>
              </a:rPr>
              <a:t>togther</a:t>
            </a:r>
            <a:r>
              <a:rPr lang="en-US" sz="1600" dirty="0" smtClean="0">
                <a:solidFill>
                  <a:schemeClr val="dk1"/>
                </a:solidFill>
                <a:latin typeface="Segoe" pitchFamily="34" charset="0"/>
              </a:rPr>
              <a:t> NGO leaders, industry experts to educate NGOs on technology (40 events each year </a:t>
            </a:r>
            <a:r>
              <a:rPr lang="en-US" sz="1600" dirty="0" err="1" smtClean="0">
                <a:solidFill>
                  <a:schemeClr val="dk1"/>
                </a:solidFill>
                <a:latin typeface="Segoe" pitchFamily="34" charset="0"/>
              </a:rPr>
              <a:t>ww</a:t>
            </a:r>
            <a:r>
              <a:rPr lang="en-US" sz="1600" dirty="0" smtClean="0">
                <a:solidFill>
                  <a:schemeClr val="dk1"/>
                </a:solidFill>
                <a:latin typeface="Segoe" pitchFamily="34" charset="0"/>
              </a:rPr>
              <a:t> reaching 3,000+ NGOs). </a:t>
            </a:r>
          </a:p>
          <a:p>
            <a:pPr lvl="0">
              <a:buFont typeface="Arial" pitchFamily="34" charset="0"/>
              <a:buChar char="•"/>
            </a:pPr>
            <a:r>
              <a:rPr lang="en-US" sz="1600" dirty="0" smtClean="0"/>
              <a:t>Increase IT expertise through employee volunteering, ecosystem partner support (e.g. developers). Engage NGO IT networks  to educate &amp; help NGOs effectively utilize MS technology.</a:t>
            </a:r>
          </a:p>
          <a:p>
            <a:pPr lvl="1"/>
            <a:r>
              <a:rPr lang="en-US" sz="1600" dirty="0" smtClean="0">
                <a:solidFill>
                  <a:schemeClr val="dk1"/>
                </a:solidFill>
                <a:latin typeface="Segoe" pitchFamily="34" charset="0"/>
              </a:rPr>
              <a:t> </a:t>
            </a:r>
            <a:endParaRPr lang="en-US" sz="1600" dirty="0" smtClean="0"/>
          </a:p>
          <a:p>
            <a:pPr lvl="0"/>
            <a:r>
              <a:rPr lang="en-US" sz="1600" b="1" dirty="0" smtClean="0"/>
              <a:t>Transform: </a:t>
            </a:r>
            <a:r>
              <a:rPr lang="en-US" sz="1600" dirty="0" smtClean="0"/>
              <a:t>For high level alliances: </a:t>
            </a:r>
            <a:r>
              <a:rPr lang="en-US" sz="1600" dirty="0" err="1" smtClean="0"/>
              <a:t>SoftWare</a:t>
            </a:r>
            <a:r>
              <a:rPr lang="en-US" sz="1600" dirty="0" smtClean="0"/>
              <a:t>, Cash, Business support.</a:t>
            </a:r>
          </a:p>
          <a:p>
            <a:pPr defTabSz="966612">
              <a:defRPr/>
            </a:pPr>
            <a:r>
              <a:rPr lang="en-US" sz="1600" dirty="0" smtClean="0"/>
              <a:t>Drive transformational change for scaled results through NGO alliances in key sectors e.g. disaster/humanitarian – </a:t>
            </a:r>
            <a:r>
              <a:rPr lang="en-US" sz="1600" dirty="0" err="1" smtClean="0"/>
              <a:t>Nethope</a:t>
            </a:r>
            <a:r>
              <a:rPr lang="en-US" sz="1600" dirty="0" smtClean="0"/>
              <a:t>: 27 NGOs worldwide that work on disaster relief (including Save the Children, CARE, Oxfam). </a:t>
            </a:r>
            <a:r>
              <a:rPr lang="en-US" sz="1600" dirty="0" err="1" smtClean="0"/>
              <a:t>Msft</a:t>
            </a:r>
            <a:r>
              <a:rPr lang="en-US" sz="1600" dirty="0" smtClean="0"/>
              <a:t> supports </a:t>
            </a:r>
            <a:r>
              <a:rPr lang="en-US" sz="1600" dirty="0" err="1" smtClean="0"/>
              <a:t>Nethope</a:t>
            </a:r>
            <a:r>
              <a:rPr lang="en-US" sz="1600" dirty="0" smtClean="0"/>
              <a:t> in enabling best use of technology for connectivity in the developing parts of the world. Aim is for high impact and replicable results. </a:t>
            </a:r>
            <a:endParaRPr lang="fr-FR" sz="1600" dirty="0" smtClean="0"/>
          </a:p>
        </p:txBody>
      </p:sp>
      <p:sp>
        <p:nvSpPr>
          <p:cNvPr id="4" name="Slide Number Placeholder 3"/>
          <p:cNvSpPr>
            <a:spLocks noGrp="1"/>
          </p:cNvSpPr>
          <p:nvPr>
            <p:ph type="sldNum" sz="quarter" idx="10"/>
          </p:nvPr>
        </p:nvSpPr>
        <p:spPr/>
        <p:txBody>
          <a:bodyPr/>
          <a:lstStyle/>
          <a:p>
            <a:fld id="{988F4EB2-D8A2-4A11-B895-2CBF28DE9225}"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rgbClr val="172550"/>
                </a:solidFill>
                <a:effectLst/>
                <a:uLnTx/>
                <a:uFillTx/>
                <a:latin typeface="Garamond"/>
                <a:ea typeface="+mj-ea"/>
                <a:cs typeface="Garamond"/>
              </a:rPr>
              <a:t>	</a:t>
            </a:r>
          </a:p>
        </p:txBody>
      </p:sp>
      <p:sp>
        <p:nvSpPr>
          <p:cNvPr id="12" name="Date Placeholder 11"/>
          <p:cNvSpPr>
            <a:spLocks noGrp="1"/>
          </p:cNvSpPr>
          <p:nvPr>
            <p:ph type="dt" sz="half" idx="12"/>
          </p:nvPr>
        </p:nvSpPr>
        <p:spPr>
          <a:xfrm>
            <a:off x="457200" y="5761038"/>
            <a:ext cx="2667000" cy="365125"/>
          </a:xfrm>
          <a:prstGeom prst="rect">
            <a:avLst/>
          </a:prstGeom>
        </p:spPr>
        <p:txBody>
          <a:bodyPr/>
          <a:lstStyle/>
          <a:p>
            <a:r>
              <a:rPr lang="en-US" smtClean="0"/>
              <a:t>2009 NGO Executive Workshop</a:t>
            </a:r>
            <a:endParaRPr lang="en-US" dirty="0"/>
          </a:p>
        </p:txBody>
      </p:sp>
      <p:sp>
        <p:nvSpPr>
          <p:cNvPr id="14" name="Title Placeholder 1"/>
          <p:cNvSpPr>
            <a:spLocks noGrp="1"/>
          </p:cNvSpPr>
          <p:nvPr>
            <p:ph type="title"/>
          </p:nvPr>
        </p:nvSpPr>
        <p:spPr>
          <a:xfrm>
            <a:off x="457200" y="1905000"/>
            <a:ext cx="8229600" cy="1143000"/>
          </a:xfrm>
          <a:prstGeom prst="rect">
            <a:avLst/>
          </a:prstGeom>
        </p:spPr>
        <p:txBody>
          <a:bodyPr vert="horz" lIns="91440" tIns="45720" rIns="91440" bIns="45720" rtlCol="0" anchor="ctr">
            <a:normAutofit/>
          </a:bodyPr>
          <a:lstStyle>
            <a:lvl1pPr algn="ctr">
              <a:defRPr/>
            </a:lvl1pPr>
          </a:lstStyle>
          <a:p>
            <a:r>
              <a:rPr lang="en-US" sz="1800" dirty="0" smtClean="0">
                <a:solidFill>
                  <a:srgbClr val="FFFFFF"/>
                </a:solidFill>
                <a:latin typeface="Garamond"/>
                <a:ea typeface="Cambria"/>
                <a:cs typeface="Times New Roman"/>
              </a:rPr>
              <a:t> </a:t>
            </a:r>
            <a:r>
              <a:rPr lang="en-US" sz="1200" dirty="0" smtClean="0">
                <a:latin typeface="Times New Roman"/>
                <a:ea typeface="Cambria"/>
                <a:cs typeface="Times New Roman"/>
              </a:rPr>
              <a:t/>
            </a:r>
            <a:br>
              <a:rPr lang="en-US" sz="1200" dirty="0" smtClean="0">
                <a:latin typeface="Times New Roman"/>
                <a:ea typeface="Cambria"/>
                <a:cs typeface="Times New Roman"/>
              </a:rPr>
            </a:br>
            <a:r>
              <a:rPr lang="en-US" sz="1800" i="1" dirty="0" smtClean="0">
                <a:solidFill>
                  <a:srgbClr val="FFFFFF"/>
                </a:solidFill>
                <a:latin typeface="Garamond"/>
                <a:ea typeface="Cambria"/>
                <a:cs typeface="Times New Roman"/>
              </a:rPr>
              <a:t>Define Your Value. Achieve Your Vision. Lead by Harnessing the Power of Technology</a:t>
            </a:r>
            <a:endParaRPr lang="en-US" sz="1200" dirty="0">
              <a:latin typeface="Times New Roman"/>
              <a:ea typeface="Cambria"/>
              <a:cs typeface="Times New Roman"/>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2000" cy="664797"/>
          </a:xfrm>
        </p:spPr>
        <p:txBody>
          <a:bodyPr/>
          <a:lstStyle/>
          <a:p>
            <a:r>
              <a:rPr lang="en-US" smtClean="0"/>
              <a:t>Click to edit Master title style</a:t>
            </a:r>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ltGray">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dirty="0" smtClean="0"/>
              <a:t>Click to edit Master text styles</a:t>
            </a:r>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8" name="Title Placeholder 1"/>
          <p:cNvSpPr txBox="1">
            <a:spLocks/>
          </p:cNvSpPr>
          <p:nvPr userDrawn="1"/>
        </p:nvSpPr>
        <p:spPr>
          <a:xfrm>
            <a:off x="457200" y="274638"/>
            <a:ext cx="8229600" cy="1143000"/>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kumimoji="0" lang="en-US" sz="1400" b="0" i="0" u="none" strike="noStrike" kern="1200" cap="none" spc="0" normalizeH="0" baseline="0" noProof="0" dirty="0" smtClean="0">
                <a:ln>
                  <a:noFill/>
                </a:ln>
                <a:solidFill>
                  <a:srgbClr val="172550"/>
                </a:solidFill>
                <a:effectLst/>
                <a:uLnTx/>
                <a:uFillTx/>
                <a:latin typeface="Garamond"/>
                <a:ea typeface="+mj-ea"/>
                <a:cs typeface="Garamond"/>
              </a:rPr>
              <a:t>	</a:t>
            </a:r>
          </a:p>
        </p:txBody>
      </p:sp>
      <p:sp>
        <p:nvSpPr>
          <p:cNvPr id="12" name="Date Placeholder 11"/>
          <p:cNvSpPr>
            <a:spLocks noGrp="1"/>
          </p:cNvSpPr>
          <p:nvPr>
            <p:ph type="dt" sz="half" idx="12"/>
          </p:nvPr>
        </p:nvSpPr>
        <p:spPr>
          <a:xfrm>
            <a:off x="457200" y="5761038"/>
            <a:ext cx="2667000" cy="365125"/>
          </a:xfrm>
          <a:prstGeom prst="rect">
            <a:avLst/>
          </a:prstGeom>
        </p:spPr>
        <p:txBody>
          <a:bodyPr/>
          <a:lstStyle/>
          <a:p>
            <a:r>
              <a:rPr lang="en-US" smtClean="0"/>
              <a:t>2009 NGO Executive Workshop</a:t>
            </a:r>
            <a:endParaRPr lang="en-US" dirty="0"/>
          </a:p>
        </p:txBody>
      </p:sp>
      <p:sp>
        <p:nvSpPr>
          <p:cNvPr id="14" name="Title Placeholder 1"/>
          <p:cNvSpPr>
            <a:spLocks noGrp="1"/>
          </p:cNvSpPr>
          <p:nvPr>
            <p:ph type="title"/>
          </p:nvPr>
        </p:nvSpPr>
        <p:spPr>
          <a:xfrm>
            <a:off x="457200" y="1905000"/>
            <a:ext cx="8229600" cy="1143000"/>
          </a:xfrm>
          <a:prstGeom prst="rect">
            <a:avLst/>
          </a:prstGeom>
        </p:spPr>
        <p:txBody>
          <a:bodyPr vert="horz" lIns="91440" tIns="45720" rIns="91440" bIns="45720" rtlCol="0" anchor="ctr">
            <a:normAutofit/>
          </a:bodyPr>
          <a:lstStyle>
            <a:lvl1pPr algn="ctr">
              <a:defRPr/>
            </a:lvl1pPr>
          </a:lstStyle>
          <a:p>
            <a:r>
              <a:rPr lang="en-US" sz="1800" dirty="0" smtClean="0">
                <a:solidFill>
                  <a:srgbClr val="FFFFFF"/>
                </a:solidFill>
                <a:latin typeface="Garamond"/>
                <a:ea typeface="Cambria"/>
                <a:cs typeface="Times New Roman"/>
              </a:rPr>
              <a:t> </a:t>
            </a:r>
            <a:r>
              <a:rPr lang="en-US" sz="1200" dirty="0" smtClean="0">
                <a:latin typeface="Times New Roman"/>
                <a:ea typeface="Cambria"/>
                <a:cs typeface="Times New Roman"/>
              </a:rPr>
              <a:t/>
            </a:r>
            <a:br>
              <a:rPr lang="en-US" sz="1200" dirty="0" smtClean="0">
                <a:latin typeface="Times New Roman"/>
                <a:ea typeface="Cambria"/>
                <a:cs typeface="Times New Roman"/>
              </a:rPr>
            </a:br>
            <a:r>
              <a:rPr lang="en-US" sz="1800" i="1" dirty="0" smtClean="0">
                <a:solidFill>
                  <a:srgbClr val="FFFFFF"/>
                </a:solidFill>
                <a:latin typeface="Garamond"/>
                <a:ea typeface="Cambria"/>
                <a:cs typeface="Times New Roman"/>
              </a:rPr>
              <a:t>Define Your Value. Achieve Your Vision. Lead by Harnessing the Power of Technology</a:t>
            </a:r>
            <a:endParaRPr lang="en-US" sz="1200" dirty="0">
              <a:latin typeface="Times New Roman"/>
              <a:ea typeface="Cambria"/>
              <a:cs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normAutofit/>
          </a:bodyPr>
          <a:lstStyle>
            <a:lvl1pPr algn="l">
              <a:defRPr sz="32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a:xfrm>
            <a:off x="457200" y="5761038"/>
            <a:ext cx="2667000" cy="365125"/>
          </a:xfrm>
          <a:prstGeom prst="rect">
            <a:avLst/>
          </a:prstGeom>
        </p:spPr>
        <p:txBody>
          <a:bodyPr/>
          <a:lstStyle/>
          <a:p>
            <a:r>
              <a:rPr lang="en-US" dirty="0" smtClean="0"/>
              <a:t>2009 NGO Executive Workshop</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BC85F3D-0524-4A91-96A2-0CCB4640B88C}" type="datetimeFigureOut">
              <a:rPr lang="en-US" smtClean="0"/>
              <a:pPr/>
              <a:t>10/5/2009</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C5AFC922-6454-48B0-B7C1-F3064BC8B7CE}" type="slidenum">
              <a:rPr lang="en-US" smtClean="0"/>
              <a:pPr/>
              <a:t>‹#›</a:t>
            </a:fld>
            <a:endParaRPr lang="en-US"/>
          </a:p>
        </p:txBody>
      </p:sp>
    </p:spTree>
    <p:extLst>
      <p:ext uri="{BB962C8B-B14F-4D97-AF65-F5344CB8AC3E}">
        <p14:creationId xmlns="" xmlns:p14="http://schemas.microsoft.com/office/powerpoint/2007/7/12/main" val="1669706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ctr" defTabSz="457200" rtl="0" eaLnBrk="1" latinLnBrk="0" hangingPunct="1">
              <a:spcBef>
                <a:spcPct val="0"/>
              </a:spcBef>
              <a:buNone/>
              <a:defRPr lang="en-US" sz="4000" b="0" i="0" kern="1200" baseline="0" dirty="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a:ea typeface="Cambria"/>
                <a:cs typeface="Aria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BC85F3D-0524-4A91-96A2-0CCB4640B88C}" type="datetimeFigureOut">
              <a:rPr lang="en-US" smtClean="0"/>
              <a:pPr/>
              <a:t>10/5/2009</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C5AFC922-6454-48B0-B7C1-F3064BC8B7CE}" type="slidenum">
              <a:rPr lang="en-US" smtClean="0"/>
              <a:pPr/>
              <a:t>‹#›</a:t>
            </a:fld>
            <a:endParaRPr lang="en-US"/>
          </a:p>
        </p:txBody>
      </p:sp>
    </p:spTree>
    <p:extLst>
      <p:ext uri="{BB962C8B-B14F-4D97-AF65-F5344CB8AC3E}">
        <p14:creationId xmlns="" xmlns:p14="http://schemas.microsoft.com/office/powerpoint/2007/7/12/main" val="36113058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49" y="4344988"/>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image" Target="../media/image4.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slideLayout" Target="../slideLayouts/slideLayout17.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17" Type="http://schemas.openxmlformats.org/officeDocument/2006/relationships/image" Target="../media/image7.png"/><Relationship Id="rId2" Type="http://schemas.openxmlformats.org/officeDocument/2006/relationships/slideLayout" Target="../slideLayouts/slideLayout6.xml"/><Relationship Id="rId16" Type="http://schemas.openxmlformats.org/officeDocument/2006/relationships/image" Target="../media/image6.png"/><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5" Type="http://schemas.openxmlformats.org/officeDocument/2006/relationships/image" Target="../media/image5.jpeg"/><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3" descr="Globe_CMYK_300-CyanTint.jpg"/>
          <p:cNvPicPr>
            <a:picLocks noChangeAspect="1"/>
          </p:cNvPicPr>
          <p:nvPr userDrawn="1"/>
        </p:nvPicPr>
        <p:blipFill>
          <a:blip r:embed="rId6" cstate="email"/>
          <a:srcRect l="19501" t="24089" r="46664" b="72701"/>
          <a:stretch>
            <a:fillRect/>
          </a:stretch>
        </p:blipFill>
        <p:spPr bwMode="auto">
          <a:xfrm>
            <a:off x="0" y="0"/>
            <a:ext cx="9144000" cy="685800"/>
          </a:xfrm>
          <a:prstGeom prst="rect">
            <a:avLst/>
          </a:prstGeom>
          <a:noFill/>
          <a:ln w="9525">
            <a:noFill/>
            <a:miter lim="800000"/>
            <a:headEnd/>
            <a:tailEnd/>
          </a:ln>
        </p:spPr>
      </p:pic>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extBox 9"/>
          <p:cNvSpPr txBox="1"/>
          <p:nvPr userDrawn="1"/>
        </p:nvSpPr>
        <p:spPr>
          <a:xfrm>
            <a:off x="985780" y="426266"/>
            <a:ext cx="184666" cy="369332"/>
          </a:xfrm>
          <a:prstGeom prst="rect">
            <a:avLst/>
          </a:prstGeom>
          <a:noFill/>
        </p:spPr>
        <p:txBody>
          <a:bodyPr wrap="none" rtlCol="0">
            <a:spAutoFit/>
          </a:bodyPr>
          <a:lstStyle/>
          <a:p>
            <a:endParaRPr lang="en-US"/>
          </a:p>
        </p:txBody>
      </p:sp>
      <p:pic>
        <p:nvPicPr>
          <p:cNvPr id="12" name="Picture 11" descr="cgi:Creative:Annual Meeting:AM09:AM09-NGO Training session:Logos:Ashoka Logo.jpg"/>
          <p:cNvPicPr/>
          <p:nvPr userDrawn="1"/>
        </p:nvPicPr>
        <p:blipFill>
          <a:blip r:embed="rId7" cstate="email"/>
          <a:srcRect/>
          <a:stretch>
            <a:fillRect/>
          </a:stretch>
        </p:blipFill>
        <p:spPr bwMode="auto">
          <a:xfrm>
            <a:off x="6781800" y="6239182"/>
            <a:ext cx="525780" cy="466418"/>
          </a:xfrm>
          <a:prstGeom prst="rect">
            <a:avLst/>
          </a:prstGeom>
          <a:noFill/>
          <a:ln w="9525">
            <a:noFill/>
            <a:miter lim="800000"/>
            <a:headEnd/>
            <a:tailEnd/>
          </a:ln>
        </p:spPr>
      </p:pic>
      <p:pic>
        <p:nvPicPr>
          <p:cNvPr id="13" name="Picture 12" descr="cgi:Creative:_Logos:Partner Logos:Microsoft:mslogo-1.tiff"/>
          <p:cNvPicPr/>
          <p:nvPr userDrawn="1"/>
        </p:nvPicPr>
        <p:blipFill>
          <a:blip r:embed="rId8" cstate="email"/>
          <a:srcRect/>
          <a:stretch>
            <a:fillRect/>
          </a:stretch>
        </p:blipFill>
        <p:spPr bwMode="auto">
          <a:xfrm>
            <a:off x="8139450" y="6450986"/>
            <a:ext cx="775950" cy="127205"/>
          </a:xfrm>
          <a:prstGeom prst="rect">
            <a:avLst/>
          </a:prstGeom>
          <a:noFill/>
          <a:ln w="9525">
            <a:noFill/>
            <a:miter lim="800000"/>
            <a:headEnd/>
            <a:tailEnd/>
          </a:ln>
        </p:spPr>
      </p:pic>
      <p:pic>
        <p:nvPicPr>
          <p:cNvPr id="14" name="Picture 13" descr="cgi:Creative:_Logos:CGI (Clean):CGI-Logo-Stacked-PMS-2Color-CLEAN.png"/>
          <p:cNvPicPr/>
          <p:nvPr userDrawn="1"/>
        </p:nvPicPr>
        <p:blipFill>
          <a:blip r:embed="rId9" cstate="email"/>
          <a:srcRect/>
          <a:stretch>
            <a:fillRect/>
          </a:stretch>
        </p:blipFill>
        <p:spPr bwMode="auto">
          <a:xfrm>
            <a:off x="7549064" y="6188176"/>
            <a:ext cx="411296" cy="593624"/>
          </a:xfrm>
          <a:prstGeom prst="rect">
            <a:avLst/>
          </a:prstGeom>
          <a:noFill/>
          <a:ln w="9525">
            <a:noFill/>
            <a:miter lim="800000"/>
            <a:headEnd/>
            <a:tailEnd/>
          </a:ln>
        </p:spPr>
      </p:pic>
      <p:sp>
        <p:nvSpPr>
          <p:cNvPr id="15" name="TextBox 14"/>
          <p:cNvSpPr txBox="1"/>
          <p:nvPr userDrawn="1"/>
        </p:nvSpPr>
        <p:spPr>
          <a:xfrm>
            <a:off x="152400" y="152400"/>
            <a:ext cx="8763000" cy="430887"/>
          </a:xfrm>
          <a:prstGeom prst="rect">
            <a:avLst/>
          </a:prstGeom>
          <a:noFill/>
        </p:spPr>
        <p:txBody>
          <a:bodyPr wrap="square" rtlCol="0">
            <a:spAutoFit/>
          </a:bodyPr>
          <a:lstStyle/>
          <a:p>
            <a:pPr algn="ctr"/>
            <a:r>
              <a:rPr lang="en-US" sz="2200" dirty="0" smtClean="0">
                <a:solidFill>
                  <a:srgbClr val="FFFFFF"/>
                </a:solidFill>
                <a:latin typeface="Garamond"/>
                <a:ea typeface="Cambria"/>
                <a:cs typeface="Times New Roman"/>
              </a:rPr>
              <a:t> </a:t>
            </a:r>
            <a:r>
              <a:rPr lang="en-US" sz="2200" i="1" dirty="0" smtClean="0">
                <a:solidFill>
                  <a:srgbClr val="FFFFFF"/>
                </a:solidFill>
                <a:latin typeface="Garamond"/>
                <a:ea typeface="Cambria"/>
                <a:cs typeface="Times New Roman"/>
              </a:rPr>
              <a:t>Define Your Value. Achieve Your Vision. Lead by Harnessing the Power of Technology</a:t>
            </a:r>
            <a:endParaRPr lang="en-US" sz="2200" dirty="0"/>
          </a:p>
        </p:txBody>
      </p:sp>
      <p:sp>
        <p:nvSpPr>
          <p:cNvPr id="16" name="TextBox 15"/>
          <p:cNvSpPr txBox="1"/>
          <p:nvPr userDrawn="1"/>
        </p:nvSpPr>
        <p:spPr>
          <a:xfrm>
            <a:off x="381000" y="6305490"/>
            <a:ext cx="3733800" cy="400110"/>
          </a:xfrm>
          <a:prstGeom prst="rect">
            <a:avLst/>
          </a:prstGeom>
          <a:noFill/>
        </p:spPr>
        <p:txBody>
          <a:bodyPr wrap="square" rtlCol="0">
            <a:spAutoFit/>
          </a:bodyPr>
          <a:lstStyle/>
          <a:p>
            <a:r>
              <a:rPr lang="en-US" sz="1000" kern="1200" dirty="0" smtClean="0">
                <a:solidFill>
                  <a:srgbClr val="172550"/>
                </a:solidFill>
                <a:latin typeface="Arial"/>
                <a:ea typeface="+mn-ea"/>
                <a:cs typeface="Arial"/>
              </a:rPr>
              <a:t>2009 NGO Executive Workshop	</a:t>
            </a:r>
          </a:p>
          <a:p>
            <a:r>
              <a:rPr lang="en-US" sz="1000" kern="1200" dirty="0" smtClean="0">
                <a:solidFill>
                  <a:srgbClr val="172550"/>
                </a:solidFill>
                <a:latin typeface="Arial"/>
                <a:ea typeface="+mn-ea"/>
                <a:cs typeface="Arial"/>
              </a:rPr>
              <a:t>September 22, 2009 </a:t>
            </a:r>
            <a:r>
              <a:rPr lang="en-US" sz="1000" kern="1200" dirty="0" smtClean="0">
                <a:solidFill>
                  <a:srgbClr val="C8920C"/>
                </a:solidFill>
                <a:latin typeface="Wingdings" charset="2"/>
                <a:ea typeface="+mn-ea"/>
                <a:cs typeface="Wingdings" charset="2"/>
              </a:rPr>
              <a:t>«</a:t>
            </a:r>
            <a:r>
              <a:rPr lang="en-US" sz="1000" kern="1200" dirty="0" smtClean="0">
                <a:solidFill>
                  <a:srgbClr val="172550"/>
                </a:solidFill>
                <a:latin typeface="Arial"/>
                <a:ea typeface="+mn-ea"/>
                <a:cs typeface="Arial"/>
              </a:rPr>
              <a:t> New York City, NY</a:t>
            </a:r>
            <a:r>
              <a:rPr lang="en-US" sz="1000" dirty="0" smtClean="0">
                <a:solidFill>
                  <a:srgbClr val="172550"/>
                </a:solidFill>
                <a:latin typeface="Arial"/>
                <a:cs typeface="Arial"/>
              </a:rPr>
              <a:t> </a:t>
            </a:r>
            <a:endParaRPr lang="en-US" sz="1000" dirty="0">
              <a:solidFill>
                <a:srgbClr val="172550"/>
              </a:solidFill>
              <a:latin typeface="Arial"/>
              <a:cs typeface="Arial"/>
            </a:endParaRPr>
          </a:p>
        </p:txBody>
      </p:sp>
      <p:sp>
        <p:nvSpPr>
          <p:cNvPr id="17" name="Title Placeholder 16"/>
          <p:cNvSpPr>
            <a:spLocks noGrp="1"/>
          </p:cNvSpPr>
          <p:nvPr>
            <p:ph type="title"/>
          </p:nvPr>
        </p:nvSpPr>
        <p:spPr>
          <a:xfrm>
            <a:off x="457200" y="838200"/>
            <a:ext cx="8229600" cy="9144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3" r:id="rId3"/>
    <p:sldLayoutId id="2147483654" r:id="rId4"/>
  </p:sldLayoutIdLst>
  <p:txStyles>
    <p:titleStyle>
      <a:lvl1pPr algn="l" defTabSz="457200" rtl="0" eaLnBrk="1" latinLnBrk="0" hangingPunct="1">
        <a:spcBef>
          <a:spcPct val="0"/>
        </a:spcBef>
        <a:buNone/>
        <a:defRPr lang="en-US" sz="2600" b="0" i="0" kern="1200" baseline="0" smtClean="0">
          <a:solidFill>
            <a:srgbClr val="C8920C"/>
          </a:solidFill>
          <a:latin typeface="Arial"/>
          <a:ea typeface="Cambria"/>
          <a:cs typeface="Arial"/>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Garamond"/>
          <a:ea typeface="+mn-ea"/>
          <a:cs typeface="Garamond"/>
        </a:defRPr>
      </a:lvl1pPr>
      <a:lvl2pPr marL="742950" indent="-285750" algn="l" defTabSz="457200" rtl="0" eaLnBrk="1" latinLnBrk="0" hangingPunct="1">
        <a:spcBef>
          <a:spcPct val="20000"/>
        </a:spcBef>
        <a:buFont typeface="Arial"/>
        <a:buChar char="–"/>
        <a:defRPr sz="2800" kern="1200">
          <a:solidFill>
            <a:schemeClr val="tx1"/>
          </a:solidFill>
          <a:latin typeface="Garamond"/>
          <a:ea typeface="+mn-ea"/>
          <a:cs typeface="Garamond"/>
        </a:defRPr>
      </a:lvl2pPr>
      <a:lvl3pPr marL="1143000" indent="-228600" algn="l" defTabSz="457200" rtl="0" eaLnBrk="1" latinLnBrk="0" hangingPunct="1">
        <a:spcBef>
          <a:spcPct val="20000"/>
        </a:spcBef>
        <a:buFont typeface="Arial"/>
        <a:buChar char="•"/>
        <a:defRPr sz="2400" kern="1200">
          <a:solidFill>
            <a:schemeClr val="tx1"/>
          </a:solidFill>
          <a:latin typeface="Garamond"/>
          <a:ea typeface="+mn-ea"/>
          <a:cs typeface="Garamond"/>
        </a:defRPr>
      </a:lvl3pPr>
      <a:lvl4pPr marL="1600200" indent="-228600" algn="l" defTabSz="457200" rtl="0" eaLnBrk="1" latinLnBrk="0" hangingPunct="1">
        <a:spcBef>
          <a:spcPct val="20000"/>
        </a:spcBef>
        <a:buFont typeface="Arial"/>
        <a:buChar char="–"/>
        <a:defRPr sz="2000" kern="1200">
          <a:solidFill>
            <a:schemeClr val="tx1"/>
          </a:solidFill>
          <a:latin typeface="Garamond"/>
          <a:ea typeface="+mn-ea"/>
          <a:cs typeface="Garamond"/>
        </a:defRPr>
      </a:lvl4pPr>
      <a:lvl5pPr marL="2057400" indent="-228600" algn="l" defTabSz="457200" rtl="0" eaLnBrk="1" latinLnBrk="0" hangingPunct="1">
        <a:spcBef>
          <a:spcPct val="20000"/>
        </a:spcBef>
        <a:buFont typeface="Arial"/>
        <a:buChar char="»"/>
        <a:defRPr sz="2000" kern="1200">
          <a:solidFill>
            <a:schemeClr val="tx1"/>
          </a:solidFill>
          <a:latin typeface="Garamond"/>
          <a:ea typeface="+mn-ea"/>
          <a:cs typeface="Garamond"/>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cstate="email">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 id="2147483668" r:id="rId12"/>
    <p:sldLayoutId id="2147483669" r:id="rId1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ea typeface="+mn-ea"/>
          <a:cs typeface="Arial" charset="0"/>
        </a:defRPr>
      </a:lvl1pPr>
    </p:titleStyle>
    <p:bodyStyle>
      <a:lvl1pPr marL="396875" indent="-396875" algn="l" defTabSz="914363" rtl="0" eaLnBrk="1" latinLnBrk="0" hangingPunct="1">
        <a:lnSpc>
          <a:spcPct val="90000"/>
        </a:lnSpc>
        <a:spcBef>
          <a:spcPct val="20000"/>
        </a:spcBef>
        <a:buFontTx/>
        <a:buBlip>
          <a:blip r:embed="rId16"/>
        </a:buBlip>
        <a:defRPr sz="3200" kern="1200">
          <a:solidFill>
            <a:schemeClr val="tx1"/>
          </a:solidFill>
          <a:latin typeface="+mn-lt"/>
          <a:ea typeface="+mn-ea"/>
          <a:cs typeface="+mn-cs"/>
        </a:defRPr>
      </a:lvl1pPr>
      <a:lvl2pPr marL="914400" indent="-396875" algn="l" defTabSz="914363" rtl="0" eaLnBrk="1" latinLnBrk="0" hangingPunct="1">
        <a:lnSpc>
          <a:spcPct val="90000"/>
        </a:lnSpc>
        <a:spcBef>
          <a:spcPct val="20000"/>
        </a:spcBef>
        <a:buFontTx/>
        <a:buBlip>
          <a:blip r:embed="rId17"/>
        </a:buBlip>
        <a:defRPr sz="2800" kern="1200">
          <a:solidFill>
            <a:schemeClr val="tx1"/>
          </a:solidFill>
          <a:latin typeface="+mn-lt"/>
          <a:ea typeface="+mn-ea"/>
          <a:cs typeface="+mn-cs"/>
        </a:defRPr>
      </a:lvl2pPr>
      <a:lvl3pPr marL="1258888" indent="-344488"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3pPr>
      <a:lvl4pPr marL="1604963" indent="-346075"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4pPr>
      <a:lvl5pPr marL="1941513" indent="-336550" algn="l" defTabSz="914363" rtl="0" eaLnBrk="1" latinLnBrk="0" hangingPunct="1">
        <a:lnSpc>
          <a:spcPct val="90000"/>
        </a:lnSpc>
        <a:spcBef>
          <a:spcPct val="20000"/>
        </a:spcBef>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gif"/></Relationships>
</file>

<file path=ppt/slides/_rels/slide1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0.xml"/><Relationship Id="rId1" Type="http://schemas.openxmlformats.org/officeDocument/2006/relationships/slideLayout" Target="../slideLayouts/slideLayout8.xml"/><Relationship Id="rId6" Type="http://schemas.openxmlformats.org/officeDocument/2006/relationships/image" Target="../media/image46.jpeg"/><Relationship Id="rId5" Type="http://schemas.openxmlformats.org/officeDocument/2006/relationships/image" Target="../media/image45.jpeg"/><Relationship Id="rId4" Type="http://schemas.openxmlformats.org/officeDocument/2006/relationships/image" Target="../media/image44.jpeg"/></Relationships>
</file>

<file path=ppt/slides/_rels/slide11.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image" Target="../media/image48.jpeg"/><Relationship Id="rId7" Type="http://schemas.openxmlformats.org/officeDocument/2006/relationships/image" Target="../media/image51.jpe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cid:image001.png@01CA3171.A7192970" TargetMode="External"/><Relationship Id="rId5" Type="http://schemas.openxmlformats.org/officeDocument/2006/relationships/image" Target="../media/image50.png"/><Relationship Id="rId4" Type="http://schemas.openxmlformats.org/officeDocument/2006/relationships/image" Target="../media/image49.jpe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notesSlide" Target="../notesSlides/notesSlide13.xml"/><Relationship Id="rId7" Type="http://schemas.openxmlformats.org/officeDocument/2006/relationships/image" Target="../media/image57.jpeg"/><Relationship Id="rId2" Type="http://schemas.openxmlformats.org/officeDocument/2006/relationships/slideLayout" Target="../slideLayouts/slideLayout8.xml"/><Relationship Id="rId1" Type="http://schemas.openxmlformats.org/officeDocument/2006/relationships/video" Target="file:///E:\MIC1-0555_MOZAMBIQUE%20ADPP_FINAL.wmv" TargetMode="External"/><Relationship Id="rId6" Type="http://schemas.openxmlformats.org/officeDocument/2006/relationships/image" Target="../media/image56.emf"/><Relationship Id="rId5" Type="http://schemas.openxmlformats.org/officeDocument/2006/relationships/image" Target="../media/image55.emf"/><Relationship Id="rId4" Type="http://schemas.openxmlformats.org/officeDocument/2006/relationships/image" Target="../media/image54.png"/><Relationship Id="rId9" Type="http://schemas.openxmlformats.org/officeDocument/2006/relationships/image" Target="../media/image59.png"/></Relationships>
</file>

<file path=ppt/slides/_rels/slide14.xml.rels><?xml version="1.0" encoding="UTF-8" standalone="yes"?>
<Relationships xmlns="http://schemas.openxmlformats.org/package/2006/relationships"><Relationship Id="rId8" Type="http://schemas.openxmlformats.org/officeDocument/2006/relationships/image" Target="../media/image62.png"/><Relationship Id="rId13" Type="http://schemas.openxmlformats.org/officeDocument/2006/relationships/image" Target="../media/image67.jpeg"/><Relationship Id="rId18" Type="http://schemas.openxmlformats.org/officeDocument/2006/relationships/image" Target="../media/image72.png"/><Relationship Id="rId3" Type="http://schemas.openxmlformats.org/officeDocument/2006/relationships/image" Target="../media/image60.emf"/><Relationship Id="rId7" Type="http://schemas.openxmlformats.org/officeDocument/2006/relationships/image" Target="../media/image18.gif"/><Relationship Id="rId12" Type="http://schemas.openxmlformats.org/officeDocument/2006/relationships/image" Target="../media/image66.jpeg"/><Relationship Id="rId17" Type="http://schemas.openxmlformats.org/officeDocument/2006/relationships/image" Target="../media/image71.png"/><Relationship Id="rId2" Type="http://schemas.openxmlformats.org/officeDocument/2006/relationships/notesSlide" Target="../notesSlides/notesSlide14.xml"/><Relationship Id="rId16" Type="http://schemas.openxmlformats.org/officeDocument/2006/relationships/image" Target="../media/image70.jpeg"/><Relationship Id="rId1" Type="http://schemas.openxmlformats.org/officeDocument/2006/relationships/slideLayout" Target="../slideLayouts/slideLayout8.xml"/><Relationship Id="rId6" Type="http://schemas.openxmlformats.org/officeDocument/2006/relationships/hyperlink" Target="http://www.facebook.com/home.php?ref=logo" TargetMode="External"/><Relationship Id="rId11" Type="http://schemas.openxmlformats.org/officeDocument/2006/relationships/image" Target="../media/image65.jpeg"/><Relationship Id="rId5" Type="http://schemas.openxmlformats.org/officeDocument/2006/relationships/image" Target="../media/image61.png"/><Relationship Id="rId15" Type="http://schemas.openxmlformats.org/officeDocument/2006/relationships/image" Target="../media/image69.jpeg"/><Relationship Id="rId10" Type="http://schemas.openxmlformats.org/officeDocument/2006/relationships/image" Target="../media/image64.jpeg"/><Relationship Id="rId4" Type="http://schemas.openxmlformats.org/officeDocument/2006/relationships/hyperlink" Target="http://www.linkedin.com/home?trk=hb_logo" TargetMode="External"/><Relationship Id="rId9" Type="http://schemas.openxmlformats.org/officeDocument/2006/relationships/image" Target="../media/image63.png"/><Relationship Id="rId14" Type="http://schemas.openxmlformats.org/officeDocument/2006/relationships/image" Target="../media/image68.jpeg"/></Relationships>
</file>

<file path=ppt/slides/_rels/slide1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9.jpeg"/></Relationships>
</file>

<file path=ppt/slides/_rels/slide16.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81.png"/><Relationship Id="rId7" Type="http://schemas.openxmlformats.org/officeDocument/2006/relationships/image" Target="../media/image85.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84.png"/><Relationship Id="rId5" Type="http://schemas.openxmlformats.org/officeDocument/2006/relationships/image" Target="../media/image83.png"/><Relationship Id="rId4" Type="http://schemas.openxmlformats.org/officeDocument/2006/relationships/image" Target="../media/image82.png"/></Relationships>
</file>

<file path=ppt/slides/_rels/slide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1.xml"/><Relationship Id="rId5" Type="http://schemas.openxmlformats.org/officeDocument/2006/relationships/image" Target="../media/image16.jpe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26.jpeg"/><Relationship Id="rId3" Type="http://schemas.openxmlformats.org/officeDocument/2006/relationships/hyperlink" Target="http://www.facebook.com/home.php?ref=logo" TargetMode="External"/><Relationship Id="rId7" Type="http://schemas.openxmlformats.org/officeDocument/2006/relationships/image" Target="../media/image21.jpeg"/><Relationship Id="rId12" Type="http://schemas.openxmlformats.org/officeDocument/2006/relationships/image" Target="../media/image25.jpe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20.png"/><Relationship Id="rId11" Type="http://schemas.openxmlformats.org/officeDocument/2006/relationships/image" Target="../media/image24.jpeg"/><Relationship Id="rId5" Type="http://schemas.openxmlformats.org/officeDocument/2006/relationships/image" Target="../media/image19.emf"/><Relationship Id="rId10" Type="http://schemas.openxmlformats.org/officeDocument/2006/relationships/hyperlink" Target="http://hopemongers.org/" TargetMode="External"/><Relationship Id="rId4" Type="http://schemas.openxmlformats.org/officeDocument/2006/relationships/image" Target="../media/image18.gif"/><Relationship Id="rId9" Type="http://schemas.openxmlformats.org/officeDocument/2006/relationships/image" Target="../media/image23.jpeg"/></Relationships>
</file>

<file path=ppt/slides/_rels/slide6.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diagramData" Target="../diagrams/data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image" Target="../media/image27.jpeg"/><Relationship Id="rId7" Type="http://schemas.openxmlformats.org/officeDocument/2006/relationships/image" Target="../media/image31.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30.png"/><Relationship Id="rId5" Type="http://schemas.openxmlformats.org/officeDocument/2006/relationships/image" Target="../media/image29.png"/><Relationship Id="rId10" Type="http://schemas.openxmlformats.org/officeDocument/2006/relationships/image" Target="../media/image34.png"/><Relationship Id="rId4" Type="http://schemas.openxmlformats.org/officeDocument/2006/relationships/image" Target="../media/image28.jpeg"/><Relationship Id="rId9" Type="http://schemas.openxmlformats.org/officeDocument/2006/relationships/image" Target="../media/image33.jpeg"/></Relationships>
</file>

<file path=ppt/slides/_rels/slide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8.jpeg"/><Relationship Id="rId5" Type="http://schemas.openxmlformats.org/officeDocument/2006/relationships/image" Target="../media/image37.jpeg"/><Relationship Id="rId4" Type="http://schemas.openxmlformats.org/officeDocument/2006/relationships/image" Target="../media/image36.jpeg"/></Relationships>
</file>

<file path=ppt/slides/_rels/slide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11.xml"/><Relationship Id="rId5" Type="http://schemas.openxmlformats.org/officeDocument/2006/relationships/image" Target="../media/image42.jpeg"/><Relationship Id="rId4" Type="http://schemas.openxmlformats.org/officeDocument/2006/relationships/image" Target="../media/image4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914400"/>
            <a:ext cx="8610600" cy="2209800"/>
          </a:xfrm>
        </p:spPr>
        <p:txBody>
          <a:bodyPr>
            <a:normAutofit/>
          </a:bodyPr>
          <a:lstStyle/>
          <a:p>
            <a:endParaRPr lang="en-US" dirty="0"/>
          </a:p>
        </p:txBody>
      </p:sp>
      <p:sp>
        <p:nvSpPr>
          <p:cNvPr id="3" name="Subtitle 2"/>
          <p:cNvSpPr>
            <a:spLocks noGrp="1"/>
          </p:cNvSpPr>
          <p:nvPr>
            <p:ph type="subTitle" idx="4294967295"/>
          </p:nvPr>
        </p:nvSpPr>
        <p:spPr>
          <a:xfrm>
            <a:off x="0" y="4229100"/>
            <a:ext cx="9144000" cy="1752600"/>
          </a:xfrm>
        </p:spPr>
        <p:txBody>
          <a:bodyPr>
            <a:normAutofit/>
          </a:bodyPr>
          <a:lstStyle/>
          <a:p>
            <a:endParaRPr lang="en-US" dirty="0"/>
          </a:p>
        </p:txBody>
      </p:sp>
      <p:pic>
        <p:nvPicPr>
          <p:cNvPr id="10" name="Picture 3" descr="Globe_CMYK_300-CyanTint.jpg"/>
          <p:cNvPicPr>
            <a:picLocks noChangeAspect="1"/>
          </p:cNvPicPr>
          <p:nvPr/>
        </p:nvPicPr>
        <p:blipFill>
          <a:blip r:embed="rId3" cstate="email"/>
          <a:srcRect l="19501" t="19453" r="46664" b="48453"/>
          <a:stretch>
            <a:fillRect/>
          </a:stretch>
        </p:blipFill>
        <p:spPr bwMode="auto">
          <a:xfrm>
            <a:off x="0" y="0"/>
            <a:ext cx="9144000" cy="6858000"/>
          </a:xfrm>
          <a:prstGeom prst="rect">
            <a:avLst/>
          </a:prstGeom>
          <a:noFill/>
          <a:ln w="9525">
            <a:noFill/>
            <a:miter lim="800000"/>
            <a:headEnd/>
            <a:tailEnd/>
          </a:ln>
        </p:spPr>
      </p:pic>
      <p:sp>
        <p:nvSpPr>
          <p:cNvPr id="11" name="Title 1"/>
          <p:cNvSpPr txBox="1">
            <a:spLocks/>
          </p:cNvSpPr>
          <p:nvPr/>
        </p:nvSpPr>
        <p:spPr>
          <a:xfrm>
            <a:off x="152400" y="304800"/>
            <a:ext cx="8763000" cy="2209800"/>
          </a:xfrm>
          <a:prstGeom prst="rect">
            <a:avLst/>
          </a:prstGeom>
          <a:noFill/>
        </p:spPr>
        <p:txBody>
          <a:bodyPr vert="horz" lIns="91440" tIns="45720" rIns="91440" bIns="45720" rtlCol="0" anchor="ctr">
            <a:noAutofit/>
          </a:bodyPr>
          <a:lstStyle>
            <a:lvl1pPr marL="0" marR="0" indent="0" algn="ctr" defTabSz="457200" rtl="0" eaLnBrk="1" fontAlgn="auto" latinLnBrk="0" hangingPunct="1">
              <a:lnSpc>
                <a:spcPct val="100000"/>
              </a:lnSpc>
              <a:spcBef>
                <a:spcPct val="0"/>
              </a:spcBef>
              <a:spcAft>
                <a:spcPts val="600"/>
              </a:spcAft>
              <a:buClrTx/>
              <a:buSzTx/>
              <a:buFontTx/>
              <a:buNone/>
              <a:tabLst/>
              <a:defRPr lang="en-US" sz="1200"/>
            </a:lvl1pPr>
          </a:lstStyle>
          <a:p>
            <a:pPr lvl="0" defTabSz="914363">
              <a:lnSpc>
                <a:spcPct val="90000"/>
              </a:lnSpc>
              <a:defRPr/>
            </a:pPr>
            <a:r>
              <a:rPr 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Unleashing Technology to Advance</a:t>
            </a:r>
          </a:p>
          <a:p>
            <a:pPr lvl="0" defTabSz="914363">
              <a:lnSpc>
                <a:spcPct val="90000"/>
              </a:lnSpc>
              <a:defRPr/>
            </a:pPr>
            <a:r>
              <a:rPr 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Social and Economic Development</a:t>
            </a:r>
          </a:p>
        </p:txBody>
      </p:sp>
      <p:sp>
        <p:nvSpPr>
          <p:cNvPr id="12" name="Subtitle 2"/>
          <p:cNvSpPr txBox="1">
            <a:spLocks/>
          </p:cNvSpPr>
          <p:nvPr/>
        </p:nvSpPr>
        <p:spPr>
          <a:xfrm>
            <a:off x="0" y="3810000"/>
            <a:ext cx="9144000" cy="1295400"/>
          </a:xfrm>
          <a:prstGeom prst="rect">
            <a:avLst/>
          </a:prstGeom>
          <a:solidFill>
            <a:srgbClr val="172550"/>
          </a:solidFill>
        </p:spPr>
        <p:txBody>
          <a:bodyPr vert="horz" lIns="91440" tIns="45720" rIns="91440" bIns="45720" rtlCol="0">
            <a:normAutofit/>
          </a:bodyPr>
          <a:lstStyle>
            <a:lvl1pPr marL="0" indent="0" algn="ctr">
              <a:buNone/>
              <a:defRPr sz="1600" baseline="0">
                <a:solidFill>
                  <a:srgbClr val="172550"/>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spcBef>
                <a:spcPct val="20000"/>
              </a:spcBef>
              <a:defRPr/>
            </a:pPr>
            <a:r>
              <a:rPr lang="en-US" sz="2400" dirty="0" smtClean="0">
                <a:solidFill>
                  <a:schemeClr val="bg1"/>
                </a:solidFill>
              </a:rPr>
              <a:t>“Social Innovation for a Better World in Our Time” </a:t>
            </a:r>
          </a:p>
          <a:p>
            <a:pPr lvl="0">
              <a:spcBef>
                <a:spcPct val="20000"/>
              </a:spcBef>
              <a:defRPr/>
            </a:pPr>
            <a:r>
              <a:rPr lang="en-US" sz="1800" dirty="0" err="1" smtClean="0">
                <a:solidFill>
                  <a:schemeClr val="bg1"/>
                </a:solidFill>
              </a:rPr>
              <a:t>Fondazione</a:t>
            </a:r>
            <a:r>
              <a:rPr lang="en-US" sz="1800" dirty="0" smtClean="0">
                <a:solidFill>
                  <a:schemeClr val="bg1"/>
                </a:solidFill>
              </a:rPr>
              <a:t> </a:t>
            </a:r>
            <a:r>
              <a:rPr lang="en-US" sz="1800" dirty="0" err="1" smtClean="0">
                <a:solidFill>
                  <a:schemeClr val="bg1"/>
                </a:solidFill>
              </a:rPr>
              <a:t>Mondo</a:t>
            </a:r>
            <a:r>
              <a:rPr lang="en-US" sz="1800" dirty="0" smtClean="0">
                <a:solidFill>
                  <a:schemeClr val="bg1"/>
                </a:solidFill>
              </a:rPr>
              <a:t> </a:t>
            </a:r>
            <a:r>
              <a:rPr lang="en-US" sz="1800" dirty="0" err="1" smtClean="0">
                <a:solidFill>
                  <a:schemeClr val="bg1"/>
                </a:solidFill>
              </a:rPr>
              <a:t>Digitale</a:t>
            </a:r>
            <a:endParaRPr lang="en-US" sz="1800" dirty="0" smtClean="0">
              <a:solidFill>
                <a:schemeClr val="bg1"/>
              </a:solidFill>
              <a:latin typeface="Garamond"/>
            </a:endParaRPr>
          </a:p>
          <a:p>
            <a:pPr lvl="0">
              <a:spcBef>
                <a:spcPct val="20000"/>
              </a:spcBef>
              <a:defRPr/>
            </a:pPr>
            <a:r>
              <a:rPr kumimoji="0" lang="en-US" sz="1800" u="none" strike="noStrike" kern="1200" cap="none" spc="0" normalizeH="0" baseline="0" noProof="0" dirty="0" smtClean="0">
                <a:ln>
                  <a:noFill/>
                </a:ln>
                <a:solidFill>
                  <a:schemeClr val="bg1"/>
                </a:solidFill>
                <a:effectLst/>
                <a:uLnTx/>
                <a:uFillTx/>
                <a:latin typeface="Garamond"/>
                <a:ea typeface="+mn-ea"/>
                <a:cs typeface="Garamond"/>
              </a:rPr>
              <a:t>Rome,  7</a:t>
            </a:r>
            <a:r>
              <a:rPr kumimoji="0" lang="en-US" sz="1800" u="none" strike="noStrike" kern="1200" cap="none" spc="0" normalizeH="0" baseline="30000" noProof="0" dirty="0" smtClean="0">
                <a:ln>
                  <a:noFill/>
                </a:ln>
                <a:solidFill>
                  <a:schemeClr val="bg1"/>
                </a:solidFill>
                <a:effectLst/>
                <a:uLnTx/>
                <a:uFillTx/>
                <a:latin typeface="Garamond"/>
                <a:ea typeface="+mn-ea"/>
                <a:cs typeface="Garamond"/>
              </a:rPr>
              <a:t>th</a:t>
            </a:r>
            <a:r>
              <a:rPr kumimoji="0" lang="en-US" sz="1800" u="none" strike="noStrike" kern="1200" cap="none" spc="0" normalizeH="0" baseline="0" noProof="0" dirty="0" smtClean="0">
                <a:ln>
                  <a:noFill/>
                </a:ln>
                <a:solidFill>
                  <a:schemeClr val="bg1"/>
                </a:solidFill>
                <a:effectLst/>
                <a:uLnTx/>
                <a:uFillTx/>
                <a:latin typeface="Garamond"/>
                <a:ea typeface="+mn-ea"/>
                <a:cs typeface="Garamond"/>
              </a:rPr>
              <a:t> October 2009</a:t>
            </a:r>
            <a:endParaRPr kumimoji="0" lang="en-US" sz="1800" u="none" strike="noStrike" kern="1200" cap="none" spc="0" normalizeH="0" baseline="0" noProof="0" dirty="0">
              <a:ln>
                <a:noFill/>
              </a:ln>
              <a:solidFill>
                <a:schemeClr val="bg1"/>
              </a:solidFill>
              <a:effectLst/>
              <a:uLnTx/>
              <a:uFillTx/>
              <a:latin typeface="Garamond"/>
              <a:ea typeface="+mn-ea"/>
              <a:cs typeface="Garamond"/>
            </a:endParaRPr>
          </a:p>
        </p:txBody>
      </p:sp>
      <p:sp>
        <p:nvSpPr>
          <p:cNvPr id="13" name="Rectangle 12"/>
          <p:cNvSpPr/>
          <p:nvPr/>
        </p:nvSpPr>
        <p:spPr>
          <a:xfrm>
            <a:off x="0" y="5029201"/>
            <a:ext cx="9144000" cy="1828799"/>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mslogo-1.gif"/>
          <p:cNvPicPr>
            <a:picLocks noChangeAspect="1"/>
          </p:cNvPicPr>
          <p:nvPr/>
        </p:nvPicPr>
        <p:blipFill>
          <a:blip r:embed="rId4" cstate="email"/>
          <a:stretch>
            <a:fillRect/>
          </a:stretch>
        </p:blipFill>
        <p:spPr>
          <a:xfrm>
            <a:off x="6525475" y="5867400"/>
            <a:ext cx="1475525" cy="238125"/>
          </a:xfrm>
          <a:prstGeom prst="rect">
            <a:avLst/>
          </a:prstGeom>
        </p:spPr>
      </p:pic>
      <p:sp>
        <p:nvSpPr>
          <p:cNvPr id="17" name="TextBox 16"/>
          <p:cNvSpPr txBox="1"/>
          <p:nvPr/>
        </p:nvSpPr>
        <p:spPr>
          <a:xfrm>
            <a:off x="533400" y="2895600"/>
            <a:ext cx="8153400" cy="646331"/>
          </a:xfrm>
          <a:prstGeom prst="rect">
            <a:avLst/>
          </a:prstGeom>
          <a:noFill/>
        </p:spPr>
        <p:txBody>
          <a:bodyPr wrap="square" rtlCol="0">
            <a:spAutoFit/>
          </a:bodyPr>
          <a:lstStyle/>
          <a:p>
            <a:pPr algn="ctr" defTabSz="914363">
              <a:lnSpc>
                <a:spcPct val="90000"/>
              </a:lnSpc>
              <a:spcBef>
                <a:spcPct val="0"/>
              </a:spcBef>
            </a:pPr>
            <a:r>
              <a:rPr lang="en-US" sz="20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John Vassallo</a:t>
            </a:r>
            <a:br>
              <a:rPr lang="en-US" sz="20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br>
            <a:r>
              <a:rPr lang="en-US" sz="200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cs typeface="Arial" charset="0"/>
              </a:rPr>
              <a:t>Associate General Council, VP EU Affairs, Microsoft Corporation </a:t>
            </a:r>
          </a:p>
        </p:txBody>
      </p:sp>
      <p:pic>
        <p:nvPicPr>
          <p:cNvPr id="1026" name="Immagine 6" descr="intestazioneCartaIntestata"/>
          <p:cNvPicPr>
            <a:picLocks noChangeAspect="1" noChangeArrowheads="1"/>
          </p:cNvPicPr>
          <p:nvPr/>
        </p:nvPicPr>
        <p:blipFill>
          <a:blip r:embed="rId5"/>
          <a:srcRect r="70041"/>
          <a:stretch>
            <a:fillRect/>
          </a:stretch>
        </p:blipFill>
        <p:spPr bwMode="auto">
          <a:xfrm>
            <a:off x="152400" y="5330825"/>
            <a:ext cx="2362200" cy="1527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581" y="304800"/>
            <a:ext cx="8765628" cy="974668"/>
          </a:xfrm>
        </p:spPr>
        <p:txBody>
          <a:bodyPr>
            <a:normAutofit fontScale="90000"/>
          </a:bodyPr>
          <a:lstStyle/>
          <a:p>
            <a:r>
              <a:rPr lang="en-US" sz="4000" dirty="0" smtClean="0">
                <a:latin typeface="Arial" pitchFamily="34" charset="0"/>
                <a:cs typeface="Arial" pitchFamily="34" charset="0"/>
              </a:rPr>
              <a:t>Social Networking: </a:t>
            </a:r>
            <a:r>
              <a:rPr lang="en-US" sz="4000" b="1" dirty="0" smtClean="0">
                <a:latin typeface="Arial" pitchFamily="34" charset="0"/>
                <a:cs typeface="Arial" pitchFamily="34" charset="0"/>
              </a:rPr>
              <a:t>www.microsoft.com/ngo</a:t>
            </a:r>
            <a:endParaRPr lang="en-US" sz="4000" b="1" dirty="0">
              <a:latin typeface="Arial" pitchFamily="34" charset="0"/>
              <a:cs typeface="Arial" pitchFamily="34" charset="0"/>
            </a:endParaRPr>
          </a:p>
        </p:txBody>
      </p:sp>
      <p:pic>
        <p:nvPicPr>
          <p:cNvPr id="2050" name="Picture 2"/>
          <p:cNvPicPr>
            <a:picLocks noChangeAspect="1" noChangeArrowheads="1"/>
          </p:cNvPicPr>
          <p:nvPr/>
        </p:nvPicPr>
        <p:blipFill>
          <a:blip r:embed="rId3" cstate="email">
            <a:extLst>
              <a:ext uri="28A0092B-C50C-407e-A947-70E740481C1C">
                <a14:useLocalDpi xmlns="" xmlns:a14="http://schemas.microsoft.com/office/drawing/2007/7/7/main" val="0"/>
              </a:ext>
            </a:extLst>
          </a:blip>
          <a:srcRect/>
          <a:stretch>
            <a:fillRect/>
          </a:stretch>
        </p:blipFill>
        <p:spPr bwMode="auto">
          <a:xfrm>
            <a:off x="381000" y="1751924"/>
            <a:ext cx="4473779" cy="3658276"/>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
        <p:nvSpPr>
          <p:cNvPr id="5" name="TextBox 4"/>
          <p:cNvSpPr txBox="1"/>
          <p:nvPr/>
        </p:nvSpPr>
        <p:spPr>
          <a:xfrm>
            <a:off x="381000" y="5602069"/>
            <a:ext cx="2743200" cy="523220"/>
          </a:xfrm>
          <a:prstGeom prst="rect">
            <a:avLst/>
          </a:prstGeom>
          <a:noFill/>
        </p:spPr>
        <p:txBody>
          <a:bodyPr wrap="square" rtlCol="0">
            <a:spAutoFit/>
          </a:bodyPr>
          <a:lstStyle/>
          <a:p>
            <a:r>
              <a:rPr lang="en-US" sz="1400" dirty="0" err="1" smtClean="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pitchFamily="34" charset="0"/>
                <a:ea typeface="Cambria"/>
                <a:cs typeface="Arial" pitchFamily="34" charset="0"/>
              </a:rPr>
              <a:t>TechSoup</a:t>
            </a:r>
            <a:r>
              <a:rPr lang="en-US" sz="1400" dirty="0" smtClean="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pitchFamily="34" charset="0"/>
                <a:ea typeface="Cambria"/>
                <a:cs typeface="Arial" pitchFamily="34" charset="0"/>
              </a:rPr>
              <a:t> Global: </a:t>
            </a:r>
            <a:r>
              <a:rPr lang="en-US" sz="1400" dirty="0" smtClean="0">
                <a:effectLst>
                  <a:outerShdw blurRad="38100" dist="38100" dir="2700000" algn="tl">
                    <a:srgbClr val="000000">
                      <a:alpha val="43137"/>
                    </a:srgbClr>
                  </a:outerShdw>
                </a:effectLst>
                <a:latin typeface="Arial" pitchFamily="34" charset="0"/>
                <a:ea typeface="Cambria"/>
                <a:cs typeface="Arial" pitchFamily="34" charset="0"/>
              </a:rPr>
              <a:t>26 countries, 30,000 NGOs</a:t>
            </a:r>
          </a:p>
        </p:txBody>
      </p:sp>
      <p:pic>
        <p:nvPicPr>
          <p:cNvPr id="3" name="Picture 2"/>
          <p:cNvPicPr>
            <a:picLocks noChangeAspect="1" noChangeArrowheads="1"/>
          </p:cNvPicPr>
          <p:nvPr/>
        </p:nvPicPr>
        <p:blipFill>
          <a:blip r:embed="rId4" cstate="email">
            <a:extLst>
              <a:ext uri="28A0092B-C50C-407e-A947-70E740481C1C">
                <a14:useLocalDpi xmlns="" xmlns:a14="http://schemas.microsoft.com/office/drawing/2007/7/7/main" val="0"/>
              </a:ext>
            </a:extLst>
          </a:blip>
          <a:srcRect/>
          <a:stretch>
            <a:fillRect/>
          </a:stretch>
        </p:blipFill>
        <p:spPr bwMode="auto">
          <a:xfrm>
            <a:off x="4648200" y="1600200"/>
            <a:ext cx="2842591" cy="114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6" name="Picture 3"/>
          <p:cNvPicPr>
            <a:picLocks noChangeAspect="1" noChangeArrowheads="1"/>
          </p:cNvPicPr>
          <p:nvPr/>
        </p:nvPicPr>
        <p:blipFill>
          <a:blip r:embed="rId5" cstate="email">
            <a:lum bright="-18000"/>
          </a:blip>
          <a:srcRect/>
          <a:stretch>
            <a:fillRect/>
          </a:stretch>
        </p:blipFill>
        <p:spPr bwMode="auto">
          <a:xfrm>
            <a:off x="4724400" y="4900136"/>
            <a:ext cx="2590800" cy="10434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p:cNvPicPr>
            <a:picLocks noChangeAspect="1" noChangeArrowheads="1"/>
          </p:cNvPicPr>
          <p:nvPr/>
        </p:nvPicPr>
        <p:blipFill>
          <a:blip r:embed="rId6" cstate="email">
            <a:extLst>
              <a:ext uri="28A0092B-C50C-407e-A947-70E740481C1C">
                <a14:useLocalDpi xmlns="" xmlns:a14="http://schemas.microsoft.com/office/drawing/2007/7/7/main" val="0"/>
              </a:ext>
            </a:extLst>
          </a:blip>
          <a:srcRect/>
          <a:stretch>
            <a:fillRect/>
          </a:stretch>
        </p:blipFill>
        <p:spPr bwMode="auto">
          <a:xfrm>
            <a:off x="5616779" y="3091642"/>
            <a:ext cx="3451021" cy="155655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
        <p:nvSpPr>
          <p:cNvPr id="8" name="TextBox 7"/>
          <p:cNvSpPr txBox="1"/>
          <p:nvPr/>
        </p:nvSpPr>
        <p:spPr>
          <a:xfrm>
            <a:off x="4098721" y="3337625"/>
            <a:ext cx="1540079" cy="1169551"/>
          </a:xfrm>
          <a:prstGeom prst="rect">
            <a:avLst/>
          </a:prstGeom>
          <a:noFill/>
        </p:spPr>
        <p:txBody>
          <a:bodyPr wrap="square" rtlCol="0">
            <a:spAutoFit/>
          </a:bodyPr>
          <a:lstStyle/>
          <a:p>
            <a:pPr algn="r"/>
            <a:r>
              <a:rPr lang="en-US" sz="1400" dirty="0" err="1" smtClean="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pitchFamily="34" charset="0"/>
                <a:ea typeface="Cambria"/>
                <a:cs typeface="Arial" pitchFamily="34" charset="0"/>
              </a:rPr>
              <a:t>NetHope</a:t>
            </a:r>
            <a:r>
              <a:rPr lang="en-US" sz="1400" dirty="0" smtClean="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pitchFamily="34" charset="0"/>
                <a:ea typeface="Cambria"/>
                <a:cs typeface="Arial" pitchFamily="34" charset="0"/>
              </a:rPr>
              <a:t/>
            </a:r>
            <a:br>
              <a:rPr lang="en-US" sz="1400" dirty="0" smtClean="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pitchFamily="34" charset="0"/>
                <a:ea typeface="Cambria"/>
                <a:cs typeface="Arial" pitchFamily="34" charset="0"/>
              </a:rPr>
            </a:br>
            <a:r>
              <a:rPr lang="en-US" sz="1400" dirty="0" smtClean="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pitchFamily="34" charset="0"/>
                <a:ea typeface="Cambria"/>
                <a:cs typeface="Arial" pitchFamily="34" charset="0"/>
              </a:rPr>
              <a:t>Consortium: </a:t>
            </a:r>
            <a:br>
              <a:rPr lang="en-US" sz="1400" dirty="0" smtClean="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pitchFamily="34" charset="0"/>
                <a:ea typeface="Cambria"/>
                <a:cs typeface="Arial" pitchFamily="34" charset="0"/>
              </a:rPr>
            </a:br>
            <a:r>
              <a:rPr lang="en-US" sz="1400" dirty="0" smtClean="0">
                <a:latin typeface="Arial" pitchFamily="34" charset="0"/>
                <a:ea typeface="Cambria"/>
                <a:cs typeface="Arial" pitchFamily="34" charset="0"/>
              </a:rPr>
              <a:t>150 countries, </a:t>
            </a:r>
            <a:br>
              <a:rPr lang="en-US" sz="1400" dirty="0" smtClean="0">
                <a:latin typeface="Arial" pitchFamily="34" charset="0"/>
                <a:ea typeface="Cambria"/>
                <a:cs typeface="Arial" pitchFamily="34" charset="0"/>
              </a:rPr>
            </a:br>
            <a:r>
              <a:rPr lang="en-US" sz="1400" dirty="0" smtClean="0">
                <a:latin typeface="Arial" pitchFamily="34" charset="0"/>
                <a:ea typeface="Cambria"/>
                <a:cs typeface="Arial" pitchFamily="34" charset="0"/>
              </a:rPr>
              <a:t>26 NGOs</a:t>
            </a:r>
          </a:p>
          <a:p>
            <a:pPr algn="r"/>
            <a:endParaRPr lang="en-US" sz="1400" dirty="0">
              <a:solidFill>
                <a:schemeClr val="accent5"/>
              </a:solidFill>
            </a:endParaRPr>
          </a:p>
        </p:txBody>
      </p:sp>
      <p:sp>
        <p:nvSpPr>
          <p:cNvPr id="9" name="Rectangle 8"/>
          <p:cNvSpPr/>
          <p:nvPr/>
        </p:nvSpPr>
        <p:spPr>
          <a:xfrm>
            <a:off x="7315200" y="5105400"/>
            <a:ext cx="1577009" cy="738664"/>
          </a:xfrm>
          <a:prstGeom prst="rect">
            <a:avLst/>
          </a:prstGeom>
        </p:spPr>
        <p:txBody>
          <a:bodyPr wrap="square">
            <a:spAutoFit/>
          </a:bodyPr>
          <a:lstStyle/>
          <a:p>
            <a:r>
              <a:rPr lang="en-US" sz="1400" dirty="0" err="1" smtClean="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pitchFamily="34" charset="0"/>
                <a:ea typeface="Cambria"/>
                <a:cs typeface="Arial" pitchFamily="34" charset="0"/>
              </a:rPr>
              <a:t>NPower</a:t>
            </a:r>
            <a:r>
              <a:rPr lang="en-US" sz="1400" dirty="0" smtClean="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pitchFamily="34" charset="0"/>
                <a:ea typeface="Cambria"/>
                <a:cs typeface="Arial" pitchFamily="34" charset="0"/>
              </a:rPr>
              <a:t>: </a:t>
            </a:r>
            <a:r>
              <a:rPr lang="en-US" sz="1400" dirty="0" smtClean="0">
                <a:solidFill>
                  <a:schemeClr val="accent5"/>
                </a:solidFill>
                <a:latin typeface="Arial" pitchFamily="34" charset="0"/>
                <a:cs typeface="Arial" pitchFamily="34" charset="0"/>
              </a:rPr>
              <a:t/>
            </a:r>
            <a:br>
              <a:rPr lang="en-US" sz="1400" dirty="0" smtClean="0">
                <a:solidFill>
                  <a:schemeClr val="accent5"/>
                </a:solidFill>
                <a:latin typeface="Arial" pitchFamily="34" charset="0"/>
                <a:cs typeface="Arial" pitchFamily="34" charset="0"/>
              </a:rPr>
            </a:br>
            <a:r>
              <a:rPr lang="en-US" sz="1400" dirty="0" smtClean="0">
                <a:latin typeface="Arial" pitchFamily="34" charset="0"/>
                <a:ea typeface="Cambria"/>
                <a:cs typeface="Arial" pitchFamily="34" charset="0"/>
              </a:rPr>
              <a:t>11 local chapters, </a:t>
            </a:r>
          </a:p>
          <a:p>
            <a:r>
              <a:rPr lang="en-US" sz="1400" dirty="0" smtClean="0">
                <a:latin typeface="Arial" pitchFamily="34" charset="0"/>
                <a:ea typeface="Cambria"/>
                <a:cs typeface="Arial" pitchFamily="34" charset="0"/>
              </a:rPr>
              <a:t>4,000 NGOs</a:t>
            </a:r>
          </a:p>
        </p:txBody>
      </p:sp>
      <p:sp>
        <p:nvSpPr>
          <p:cNvPr id="10" name="TextBox 9"/>
          <p:cNvSpPr txBox="1"/>
          <p:nvPr/>
        </p:nvSpPr>
        <p:spPr>
          <a:xfrm>
            <a:off x="7490790" y="1751924"/>
            <a:ext cx="1653210" cy="738664"/>
          </a:xfrm>
          <a:prstGeom prst="rect">
            <a:avLst/>
          </a:prstGeom>
          <a:noFill/>
        </p:spPr>
        <p:txBody>
          <a:bodyPr wrap="square" rtlCol="0">
            <a:spAutoFit/>
          </a:bodyPr>
          <a:lstStyle/>
          <a:p>
            <a:r>
              <a:rPr lang="en-US" sz="1400" dirty="0" smtClean="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pitchFamily="34" charset="0"/>
                <a:ea typeface="Cambria"/>
                <a:cs typeface="Arial" pitchFamily="34" charset="0"/>
              </a:rPr>
              <a:t>telecentre.org:</a:t>
            </a:r>
            <a:br>
              <a:rPr lang="en-US" sz="1400" dirty="0" smtClean="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pitchFamily="34" charset="0"/>
                <a:ea typeface="Cambria"/>
                <a:cs typeface="Arial" pitchFamily="34" charset="0"/>
              </a:rPr>
            </a:br>
            <a:r>
              <a:rPr lang="en-US" sz="1400" dirty="0" smtClean="0">
                <a:latin typeface="Arial" pitchFamily="34" charset="0"/>
                <a:ea typeface="Cambria"/>
                <a:cs typeface="Arial" pitchFamily="34" charset="0"/>
              </a:rPr>
              <a:t>70 countries, 80,000 </a:t>
            </a:r>
            <a:r>
              <a:rPr lang="en-US" sz="1400" dirty="0" err="1" smtClean="0">
                <a:latin typeface="Arial" pitchFamily="34" charset="0"/>
                <a:ea typeface="Cambria"/>
                <a:cs typeface="Arial" pitchFamily="34" charset="0"/>
              </a:rPr>
              <a:t>telecentres</a:t>
            </a:r>
            <a:endParaRPr lang="en-US" sz="1400" dirty="0" smtClean="0">
              <a:latin typeface="Arial" pitchFamily="34" charset="0"/>
              <a:ea typeface="Cambria"/>
              <a:cs typeface="Arial" pitchFamily="34" charset="0"/>
            </a:endParaRPr>
          </a:p>
        </p:txBody>
      </p:sp>
    </p:spTree>
    <p:extLst>
      <p:ext uri="{BB962C8B-B14F-4D97-AF65-F5344CB8AC3E}">
        <p14:creationId xmlns="" xmlns:p14="http://schemas.microsoft.com/office/powerpoint/2007/7/12/main" val="1975982314"/>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0" y="2133600"/>
            <a:ext cx="3505200" cy="664797"/>
          </a:xfrm>
        </p:spPr>
        <p:txBody>
          <a:bodyPr/>
          <a:lstStyle/>
          <a:p>
            <a:pPr algn="ctr"/>
            <a:r>
              <a:rPr lang="en-US" dirty="0" smtClean="0"/>
              <a:t>Thank you!</a:t>
            </a:r>
            <a:endParaRPr lang="en-US" dirty="0"/>
          </a:p>
        </p:txBody>
      </p:sp>
      <p:sp>
        <p:nvSpPr>
          <p:cNvPr id="3" name="Content Placeholder 2"/>
          <p:cNvSpPr>
            <a:spLocks noGrp="1"/>
          </p:cNvSpPr>
          <p:nvPr>
            <p:ph idx="1"/>
          </p:nvPr>
        </p:nvSpPr>
        <p:spPr>
          <a:xfrm>
            <a:off x="5067300" y="3581400"/>
            <a:ext cx="4076700" cy="1637371"/>
          </a:xfrm>
        </p:spPr>
        <p:txBody>
          <a:bodyPr/>
          <a:lstStyle/>
          <a:p>
            <a:pPr>
              <a:buNone/>
            </a:pPr>
            <a:r>
              <a:rPr lang="en-US" sz="2800" dirty="0" smtClean="0"/>
              <a:t>www.microsoft.com/</a:t>
            </a:r>
            <a:br>
              <a:rPr lang="en-US" sz="2800" dirty="0" smtClean="0"/>
            </a:br>
            <a:r>
              <a:rPr lang="en-US" sz="2800" dirty="0" smtClean="0"/>
              <a:t>		citizenship</a:t>
            </a:r>
            <a:br>
              <a:rPr lang="en-US" sz="2800" dirty="0" smtClean="0"/>
            </a:br>
            <a:endParaRPr lang="en-US" sz="2800" dirty="0" smtClean="0"/>
          </a:p>
          <a:p>
            <a:pPr>
              <a:buNone/>
            </a:pPr>
            <a:r>
              <a:rPr lang="en-US" sz="2800" dirty="0" smtClean="0"/>
              <a:t>www.microsoft.com/NGO</a:t>
            </a:r>
            <a:endParaRPr lang="en-US" sz="2800" dirty="0"/>
          </a:p>
        </p:txBody>
      </p:sp>
      <p:pic>
        <p:nvPicPr>
          <p:cNvPr id="4" name="Picture 4"/>
          <p:cNvPicPr>
            <a:picLocks noChangeAspect="1" noChangeArrowheads="1"/>
          </p:cNvPicPr>
          <p:nvPr/>
        </p:nvPicPr>
        <p:blipFill>
          <a:blip r:embed="rId3" cstate="screen"/>
          <a:srcRect/>
          <a:stretch>
            <a:fillRect/>
          </a:stretch>
        </p:blipFill>
        <p:spPr bwMode="auto">
          <a:xfrm>
            <a:off x="-76200" y="0"/>
            <a:ext cx="4953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099" name="Picture 3" descr="C:\Users\akhtarb\Pictures\COW.jpg"/>
          <p:cNvPicPr>
            <a:picLocks noChangeAspect="1" noChangeArrowheads="1"/>
          </p:cNvPicPr>
          <p:nvPr/>
        </p:nvPicPr>
        <p:blipFill>
          <a:blip r:embed="rId3" cstate="screen">
            <a:extLst>
              <a:ext uri="28A0092B-C50C-407e-A947-70E740481C1C">
                <a14:useLocalDpi xmlns="" xmlns:a14="http://schemas.microsoft.com/office/drawing/2007/7/7/main" val="0"/>
              </a:ext>
            </a:extLst>
          </a:blip>
          <a:srcRect/>
          <a:stretch>
            <a:fillRect/>
          </a:stretch>
        </p:blipFill>
        <p:spPr bwMode="auto">
          <a:xfrm>
            <a:off x="304800" y="1447800"/>
            <a:ext cx="3122341" cy="2133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4100" name="Picture 4" descr="C:\Users\akhtarb\Pictures\Alaska Aug 09\Anchorage\Anchorage (107).JPG"/>
          <p:cNvPicPr>
            <a:picLocks noChangeAspect="1" noChangeArrowheads="1"/>
          </p:cNvPicPr>
          <p:nvPr/>
        </p:nvPicPr>
        <p:blipFill>
          <a:blip r:embed="rId4" cstate="email">
            <a:extLst>
              <a:ext uri="28A0092B-C50C-407e-A947-70E740481C1C">
                <a14:useLocalDpi xmlns="" xmlns:a14="http://schemas.microsoft.com/office/drawing/2007/7/7/main" val="0"/>
              </a:ext>
            </a:extLst>
          </a:blip>
          <a:srcRect/>
          <a:stretch>
            <a:fillRect/>
          </a:stretch>
        </p:blipFill>
        <p:spPr bwMode="auto">
          <a:xfrm>
            <a:off x="871180" y="3834357"/>
            <a:ext cx="3134440" cy="208175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7" name="Picture 6" descr="cid:image001.png@01CA3171.A7192970"/>
          <p:cNvPicPr/>
          <p:nvPr/>
        </p:nvPicPr>
        <p:blipFill>
          <a:blip r:embed="rId5" r:link="rId6" cstate="screen"/>
          <a:srcRect/>
          <a:stretch>
            <a:fillRect/>
          </a:stretch>
        </p:blipFill>
        <p:spPr bwMode="auto">
          <a:xfrm>
            <a:off x="5105400" y="3834357"/>
            <a:ext cx="3276600" cy="2209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descr="C:\Users\Marti\Documents\4LCA CARA\Photos\Thailand - Hospital 066.JPG"/>
          <p:cNvPicPr/>
          <p:nvPr/>
        </p:nvPicPr>
        <p:blipFill>
          <a:blip r:embed="rId7" cstate="email"/>
          <a:srcRect/>
          <a:stretch>
            <a:fillRect/>
          </a:stretch>
        </p:blipFill>
        <p:spPr bwMode="auto">
          <a:xfrm>
            <a:off x="5715000" y="1371600"/>
            <a:ext cx="3276600" cy="22308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itle 1"/>
          <p:cNvSpPr txBox="1">
            <a:spLocks/>
          </p:cNvSpPr>
          <p:nvPr/>
        </p:nvSpPr>
        <p:spPr>
          <a:xfrm>
            <a:off x="457200" y="533400"/>
            <a:ext cx="8229600" cy="914400"/>
          </a:xfrm>
          <a:prstGeom prst="rect">
            <a:avLst/>
          </a:prstGeom>
        </p:spPr>
        <p:txBody>
          <a:bodyPr vert="horz" lIns="91440" tIns="45720" rIns="91440" bIns="45720" rtlCol="0" anchor="ctr">
            <a:normAutofit/>
          </a:bodyPr>
          <a:lstStyle/>
          <a:p>
            <a:pPr marL="0" marR="0" lvl="0" indent="0" algn="ctr" fontAlgn="auto">
              <a:lnSpc>
                <a:spcPct val="100000"/>
              </a:lnSpc>
              <a:spcBef>
                <a:spcPct val="0"/>
              </a:spcBef>
              <a:spcAft>
                <a:spcPts val="0"/>
              </a:spcAft>
              <a:buClrTx/>
              <a:buSzTx/>
              <a:tabLst/>
              <a:defRPr/>
            </a:pPr>
            <a:endParaRPr lang="en-US" sz="4000" dirty="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a:ea typeface="Cambria"/>
              <a:cs typeface="Arial"/>
            </a:endParaRPr>
          </a:p>
        </p:txBody>
      </p:sp>
      <p:pic>
        <p:nvPicPr>
          <p:cNvPr id="11" name="Picture 4" descr="\\eventsql\dvd\Online_ART\DVD_ART36\Artwork_Imagery\Icons - Illustrations\_ REAL VISTA STYLE\network computer connected.png"/>
          <p:cNvPicPr>
            <a:picLocks noChangeAspect="1" noChangeArrowheads="1"/>
          </p:cNvPicPr>
          <p:nvPr/>
        </p:nvPicPr>
        <p:blipFill>
          <a:blip r:embed="rId8" cstate="screen"/>
          <a:srcRect/>
          <a:stretch>
            <a:fillRect/>
          </a:stretch>
        </p:blipFill>
        <p:spPr bwMode="auto">
          <a:xfrm>
            <a:off x="2743200" y="4267200"/>
            <a:ext cx="3124200" cy="3124200"/>
          </a:xfrm>
          <a:prstGeom prst="rect">
            <a:avLst/>
          </a:prstGeom>
          <a:noFill/>
        </p:spPr>
      </p:pic>
      <p:pic>
        <p:nvPicPr>
          <p:cNvPr id="2052" name="Picture 4" descr="\\eventsql\dvd\Online_ART\DVD_ART36\Artwork_Imagery\Icons - Illustrations\_ REAL VISTA STYLE\mobile net radio tower.png"/>
          <p:cNvPicPr>
            <a:picLocks noChangeAspect="1" noChangeArrowheads="1"/>
          </p:cNvPicPr>
          <p:nvPr/>
        </p:nvPicPr>
        <p:blipFill>
          <a:blip r:embed="rId9" cstate="screen"/>
          <a:srcRect/>
          <a:stretch>
            <a:fillRect/>
          </a:stretch>
        </p:blipFill>
        <p:spPr bwMode="auto">
          <a:xfrm>
            <a:off x="2946400" y="1219200"/>
            <a:ext cx="3251200" cy="3251200"/>
          </a:xfrm>
          <a:prstGeom prst="rect">
            <a:avLst/>
          </a:prstGeom>
          <a:noFill/>
        </p:spPr>
      </p:pic>
      <p:sp>
        <p:nvSpPr>
          <p:cNvPr id="10" name="Title 9"/>
          <p:cNvSpPr>
            <a:spLocks noGrp="1"/>
          </p:cNvSpPr>
          <p:nvPr>
            <p:ph type="title"/>
          </p:nvPr>
        </p:nvSpPr>
        <p:spPr>
          <a:xfrm>
            <a:off x="381000" y="230188"/>
            <a:ext cx="8382000" cy="664797"/>
          </a:xfrm>
        </p:spPr>
        <p:txBody>
          <a:bodyPr/>
          <a:lstStyle/>
          <a:p>
            <a:pPr lvl="0"/>
            <a:r>
              <a:rPr lang="nl-BE" dirty="0"/>
              <a:t>New Delivery </a:t>
            </a:r>
            <a:r>
              <a:rPr lang="nl-BE" dirty="0" smtClean="0"/>
              <a:t>Models</a:t>
            </a:r>
            <a:endParaRPr lang="nl-BE" dirty="0"/>
          </a:p>
        </p:txBody>
      </p:sp>
      <p:sp>
        <p:nvSpPr>
          <p:cNvPr id="12" name="Content Placeholder 11"/>
          <p:cNvSpPr>
            <a:spLocks noGrp="1"/>
          </p:cNvSpPr>
          <p:nvPr>
            <p:ph idx="1"/>
          </p:nvPr>
        </p:nvSpPr>
        <p:spPr/>
        <p:txBody>
          <a:bodyPr/>
          <a:lstStyle/>
          <a:p>
            <a:endParaRPr lang="nl-BE"/>
          </a:p>
        </p:txBody>
      </p:sp>
    </p:spTree>
    <p:extLst>
      <p:ext uri="{BB962C8B-B14F-4D97-AF65-F5344CB8AC3E}">
        <p14:creationId xmlns="" xmlns:p14="http://schemas.microsoft.com/office/powerpoint/2007/7/12/main" val="2547029717"/>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12" name="MIC1-0555_MOZAMBIQUE ADPP_FINAL.wmv">
            <a:hlinkClick r:id="" action="ppaction://media"/>
          </p:cNvPr>
          <p:cNvPicPr>
            <a:picLocks noRot="1" noChangeAspect="1"/>
          </p:cNvPicPr>
          <p:nvPr>
            <a:videoFile r:link="rId1"/>
          </p:nvPr>
        </p:nvPicPr>
        <p:blipFill>
          <a:blip r:embed="rId4"/>
          <a:stretch>
            <a:fillRect/>
          </a:stretch>
        </p:blipFill>
        <p:spPr>
          <a:xfrm>
            <a:off x="533400" y="1447800"/>
            <a:ext cx="8153400" cy="4572000"/>
          </a:xfrm>
          <a:prstGeom prst="rect">
            <a:avLst/>
          </a:prstGeom>
        </p:spPr>
      </p:pic>
      <p:pic>
        <p:nvPicPr>
          <p:cNvPr id="5122" name="Picture 2"/>
          <p:cNvPicPr>
            <a:picLocks noChangeAspect="1" noChangeArrowheads="1"/>
          </p:cNvPicPr>
          <p:nvPr/>
        </p:nvPicPr>
        <p:blipFill>
          <a:blip r:embed="rId5" cstate="screen">
            <a:extLst>
              <a:ext uri="28A0092B-C50C-407e-A947-70E740481C1C">
                <a14:useLocalDpi xmlns="" xmlns:a14="http://schemas.microsoft.com/office/drawing/2007/7/7/main" val="0"/>
              </a:ext>
            </a:extLst>
          </a:blip>
          <a:srcRect l="10774" t="9639" r="11111" b="11647"/>
          <a:stretch>
            <a:fillRect/>
          </a:stretch>
        </p:blipFill>
        <p:spPr bwMode="auto">
          <a:xfrm rot="5400000">
            <a:off x="954833" y="4016051"/>
            <a:ext cx="1443134" cy="2438400"/>
          </a:xfrm>
          <a:prstGeom prst="rect">
            <a:avLst/>
          </a:prstGeom>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
        <p:nvSpPr>
          <p:cNvPr id="6" name="Title 1"/>
          <p:cNvSpPr txBox="1">
            <a:spLocks/>
          </p:cNvSpPr>
          <p:nvPr/>
        </p:nvSpPr>
        <p:spPr>
          <a:xfrm>
            <a:off x="457200" y="533400"/>
            <a:ext cx="8229600" cy="914400"/>
          </a:xfrm>
          <a:prstGeom prst="rect">
            <a:avLst/>
          </a:prstGeom>
        </p:spPr>
        <p:txBody>
          <a:bodyPr vert="horz" lIns="91440" tIns="45720" rIns="91440" bIns="45720" rtlCol="0" anchor="ctr">
            <a:normAutofit/>
          </a:bodyPr>
          <a:lstStyle/>
          <a:p>
            <a:pPr marL="0" marR="0" lvl="0" indent="0" algn="ctr" fontAlgn="auto">
              <a:lnSpc>
                <a:spcPct val="100000"/>
              </a:lnSpc>
              <a:spcBef>
                <a:spcPct val="0"/>
              </a:spcBef>
              <a:spcAft>
                <a:spcPts val="0"/>
              </a:spcAft>
              <a:buClrTx/>
              <a:buSzTx/>
              <a:tabLst/>
              <a:defRPr/>
            </a:pPr>
            <a:endParaRPr lang="en-US" sz="4000" dirty="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a:ea typeface="Cambria"/>
              <a:cs typeface="Arial"/>
            </a:endParaRPr>
          </a:p>
        </p:txBody>
      </p:sp>
      <p:sp>
        <p:nvSpPr>
          <p:cNvPr id="10" name="Title 9"/>
          <p:cNvSpPr>
            <a:spLocks noGrp="1"/>
          </p:cNvSpPr>
          <p:nvPr>
            <p:ph type="title"/>
          </p:nvPr>
        </p:nvSpPr>
        <p:spPr>
          <a:xfrm>
            <a:off x="381000" y="230188"/>
            <a:ext cx="8382000" cy="609398"/>
          </a:xfrm>
        </p:spPr>
        <p:txBody>
          <a:bodyPr/>
          <a:lstStyle/>
          <a:p>
            <a:pPr lvl="0"/>
            <a:r>
              <a:rPr lang="nl-BE" sz="4400" dirty="0"/>
              <a:t>New Information Exchange </a:t>
            </a:r>
            <a:r>
              <a:rPr lang="nl-BE" sz="4400" dirty="0" smtClean="0"/>
              <a:t>Models</a:t>
            </a:r>
            <a:endParaRPr lang="nl-BE" sz="4400" dirty="0"/>
          </a:p>
        </p:txBody>
      </p:sp>
      <p:pic>
        <p:nvPicPr>
          <p:cNvPr id="5123" name="Picture 3"/>
          <p:cNvPicPr>
            <a:picLocks noGrp="1" noChangeAspect="1" noChangeArrowheads="1"/>
          </p:cNvPicPr>
          <p:nvPr>
            <p:ph idx="1"/>
          </p:nvPr>
        </p:nvPicPr>
        <p:blipFill>
          <a:blip r:embed="rId6" cstate="screen">
            <a:extLst>
              <a:ext uri="28A0092B-C50C-407e-A947-70E740481C1C">
                <a14:useLocalDpi xmlns="" xmlns:a14="http://schemas.microsoft.com/office/drawing/2007/7/7/main" val="0"/>
              </a:ext>
            </a:extLst>
          </a:blip>
          <a:srcRect/>
          <a:stretch>
            <a:fillRect/>
          </a:stretch>
        </p:blipFill>
        <p:spPr>
          <a:xfrm>
            <a:off x="3387793" y="1412875"/>
            <a:ext cx="2368414" cy="2211388"/>
          </a:xfrm>
        </p:spPr>
      </p:pic>
      <p:pic>
        <p:nvPicPr>
          <p:cNvPr id="5" name="Picture 4"/>
          <p:cNvPicPr>
            <a:picLocks noChangeAspect="1" noChangeArrowheads="1"/>
          </p:cNvPicPr>
          <p:nvPr/>
        </p:nvPicPr>
        <p:blipFill>
          <a:blip r:embed="rId7" cstate="email">
            <a:extLst>
              <a:ext uri="28A0092B-C50C-407e-A947-70E740481C1C">
                <a14:useLocalDpi xmlns="" xmlns:a14="http://schemas.microsoft.com/office/drawing/2007/7/7/main" val="0"/>
              </a:ext>
            </a:extLst>
          </a:blip>
          <a:srcRect/>
          <a:stretch>
            <a:fillRect/>
          </a:stretch>
        </p:blipFill>
        <p:spPr bwMode="auto">
          <a:xfrm>
            <a:off x="5802308" y="3137418"/>
            <a:ext cx="3189292" cy="2819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1029" name="Picture 5" descr="\\eventsql\dvd\Online_ART\DVD_ART36\Artwork_Imagery\Icons - Illustrations\Maps Globes\world globe network connected earth internet 2.png"/>
          <p:cNvPicPr>
            <a:picLocks noChangeAspect="1" noChangeArrowheads="1"/>
          </p:cNvPicPr>
          <p:nvPr/>
        </p:nvPicPr>
        <p:blipFill>
          <a:blip r:embed="rId8" cstate="email"/>
          <a:srcRect/>
          <a:stretch>
            <a:fillRect/>
          </a:stretch>
        </p:blipFill>
        <p:spPr bwMode="auto">
          <a:xfrm>
            <a:off x="457200" y="1211562"/>
            <a:ext cx="3200400" cy="3208038"/>
          </a:xfrm>
          <a:prstGeom prst="rect">
            <a:avLst/>
          </a:prstGeom>
          <a:noFill/>
        </p:spPr>
      </p:pic>
      <p:pic>
        <p:nvPicPr>
          <p:cNvPr id="1030" name="Picture 6" descr="\\eventsql\dvd\Online_ART\DVD_ART36\Artwork_Imagery\Icons - Illustrations\_ SUPER VISTA STYLE\mobile cell phone.png"/>
          <p:cNvPicPr>
            <a:picLocks noChangeAspect="1" noChangeArrowheads="1"/>
          </p:cNvPicPr>
          <p:nvPr/>
        </p:nvPicPr>
        <p:blipFill>
          <a:blip r:embed="rId9" cstate="email"/>
          <a:srcRect/>
          <a:stretch>
            <a:fillRect/>
          </a:stretch>
        </p:blipFill>
        <p:spPr bwMode="auto">
          <a:xfrm>
            <a:off x="6705600" y="1600200"/>
            <a:ext cx="1434582" cy="1434582"/>
          </a:xfrm>
          <a:prstGeom prst="rect">
            <a:avLst/>
          </a:prstGeom>
          <a:noFill/>
        </p:spPr>
      </p:pic>
    </p:spTree>
    <p:extLst>
      <p:ext uri="{BB962C8B-B14F-4D97-AF65-F5344CB8AC3E}">
        <p14:creationId xmlns="" xmlns:p14="http://schemas.microsoft.com/office/powerpoint/2007/7/12/main" val="4205785871"/>
      </p:ext>
    </p:extLst>
  </p:cSld>
  <p:clrMapOvr>
    <a:masterClrMapping/>
  </p:clrMapOvr>
  <p:transition>
    <p:fade/>
  </p:transition>
  <p:timing>
    <p:tnLst>
      <p:par>
        <p:cTn id="1" dur="indefinite" restart="never" nodeType="tmRoot">
          <p:childTnLst>
            <p:seq concurrent="1" nextAc="seek">
              <p:cTn id="2" restart="whenNotActive" fill="hold" evtFilter="cancelBubble" nodeType="interactiveSeq">
                <p:stCondLst>
                  <p:cond evt="onClick" delay="0">
                    <p:tgtEl>
                      <p:spTgt spid="1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2"/>
                                        </p:tgtEl>
                                      </p:cBhvr>
                                    </p:cmd>
                                  </p:childTnLst>
                                </p:cTn>
                              </p:par>
                            </p:childTnLst>
                          </p:cTn>
                        </p:par>
                      </p:childTnLst>
                    </p:cTn>
                  </p:par>
                </p:childTnLst>
              </p:cTn>
              <p:nextCondLst>
                <p:cond evt="onClick" delay="0">
                  <p:tgtEl>
                    <p:spTgt spid="12"/>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12"/>
                </p:tgtEl>
              </p:cMediaNode>
            </p:vide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4" name="Rounded Rectangle 23"/>
          <p:cNvSpPr/>
          <p:nvPr/>
        </p:nvSpPr>
        <p:spPr>
          <a:xfrm>
            <a:off x="3932238" y="1600200"/>
            <a:ext cx="4830762" cy="2590800"/>
          </a:xfrm>
          <a:prstGeom prst="roundRect">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sp>
        <p:nvSpPr>
          <p:cNvPr id="16" name="Rounded Rectangle 15"/>
          <p:cNvSpPr/>
          <p:nvPr/>
        </p:nvSpPr>
        <p:spPr>
          <a:xfrm>
            <a:off x="304800" y="3919467"/>
            <a:ext cx="4830762" cy="2317751"/>
          </a:xfrm>
          <a:prstGeom prst="roundRect">
            <a:avLst/>
          </a:prstGeom>
          <a:solidFill>
            <a:schemeClr val="bg1"/>
          </a:solidFill>
        </p:spPr>
        <p:style>
          <a:lnRef idx="1">
            <a:schemeClr val="accent5"/>
          </a:lnRef>
          <a:fillRef idx="3">
            <a:schemeClr val="accent5"/>
          </a:fillRef>
          <a:effectRef idx="2">
            <a:schemeClr val="accent5"/>
          </a:effectRef>
          <a:fontRef idx="minor">
            <a:schemeClr val="lt1"/>
          </a:fontRef>
        </p:style>
        <p:txBody>
          <a:bodyPr rtlCol="0" anchor="ctr"/>
          <a:lstStyle/>
          <a:p>
            <a:pPr algn="ctr"/>
            <a:endParaRPr lang="en-US"/>
          </a:p>
        </p:txBody>
      </p:sp>
      <p:pic>
        <p:nvPicPr>
          <p:cNvPr id="2052" name="Picture 4"/>
          <p:cNvPicPr>
            <a:picLocks noChangeAspect="1" noChangeArrowheads="1"/>
          </p:cNvPicPr>
          <p:nvPr/>
        </p:nvPicPr>
        <p:blipFill>
          <a:blip r:embed="rId3" cstate="screen">
            <a:extLst>
              <a:ext uri="28A0092B-C50C-407e-A947-70E740481C1C">
                <a14:useLocalDpi xmlns:a14="http://schemas.microsoft.com/office/drawing/2007/7/7/main" xmlns="" val="0"/>
              </a:ext>
            </a:extLst>
          </a:blip>
          <a:srcRect/>
          <a:stretch>
            <a:fillRect/>
          </a:stretch>
        </p:blipFill>
        <p:spPr bwMode="auto">
          <a:xfrm>
            <a:off x="5486400" y="4409936"/>
            <a:ext cx="2895600" cy="162887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2054" name="Picture 6" descr="LinkedIn">
            <a:hlinkClick r:id="rId4"/>
          </p:cNvPr>
          <p:cNvPicPr>
            <a:picLocks noChangeAspect="1" noChangeArrowheads="1"/>
          </p:cNvPicPr>
          <p:nvPr/>
        </p:nvPicPr>
        <p:blipFill>
          <a:blip r:embed="rId5" cstate="screen">
            <a:extLst>
              <a:ext uri="28A0092B-C50C-407e-A947-70E740481C1C">
                <a14:useLocalDpi xmlns:a14="http://schemas.microsoft.com/office/drawing/2007/7/7/main" xmlns="" val="0"/>
              </a:ext>
            </a:extLst>
          </a:blip>
          <a:srcRect/>
          <a:stretch>
            <a:fillRect/>
          </a:stretch>
        </p:blipFill>
        <p:spPr bwMode="auto">
          <a:xfrm>
            <a:off x="447675" y="5780018"/>
            <a:ext cx="1133475" cy="304800"/>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2056" name="Picture 8" descr="Facebook logo">
            <a:hlinkClick r:id="rId6" tooltip="Go to Facebook Home"/>
          </p:cNvPr>
          <p:cNvPicPr>
            <a:picLocks noChangeAspect="1" noChangeArrowheads="1"/>
          </p:cNvPicPr>
          <p:nvPr/>
        </p:nvPicPr>
        <p:blipFill>
          <a:blip r:embed="rId7">
            <a:extLst>
              <a:ext uri="28A0092B-C50C-407e-A947-70E740481C1C">
                <a14:useLocalDpi xmlns:a14="http://schemas.microsoft.com/office/drawing/2007/7/7/main" xmlns="" val="0"/>
              </a:ext>
            </a:extLst>
          </a:blip>
          <a:srcRect/>
          <a:stretch>
            <a:fillRect/>
          </a:stretch>
        </p:blipFill>
        <p:spPr bwMode="auto">
          <a:xfrm>
            <a:off x="112713" y="1187450"/>
            <a:ext cx="9525" cy="952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2058" name="Picture 10" descr="Facebook logo">
            <a:hlinkClick r:id="rId6" tooltip="Go to Facebook Home"/>
          </p:cNvPr>
          <p:cNvPicPr>
            <a:picLocks noChangeAspect="1" noChangeArrowheads="1"/>
          </p:cNvPicPr>
          <p:nvPr/>
        </p:nvPicPr>
        <p:blipFill>
          <a:blip r:embed="rId7">
            <a:extLst>
              <a:ext uri="28A0092B-C50C-407e-A947-70E740481C1C">
                <a14:useLocalDpi xmlns:a14="http://schemas.microsoft.com/office/drawing/2007/7/7/main" xmlns="" val="0"/>
              </a:ext>
            </a:extLst>
          </a:blip>
          <a:srcRect/>
          <a:stretch>
            <a:fillRect/>
          </a:stretch>
        </p:blipFill>
        <p:spPr bwMode="auto">
          <a:xfrm>
            <a:off x="265113" y="1339850"/>
            <a:ext cx="9525" cy="952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2060" name="Picture 12" descr="Facebook logo">
            <a:hlinkClick r:id="rId6" tooltip="Go to Facebook Home"/>
          </p:cNvPr>
          <p:cNvPicPr>
            <a:picLocks noChangeAspect="1" noChangeArrowheads="1"/>
          </p:cNvPicPr>
          <p:nvPr/>
        </p:nvPicPr>
        <p:blipFill>
          <a:blip r:embed="rId7">
            <a:extLst>
              <a:ext uri="28A0092B-C50C-407e-A947-70E740481C1C">
                <a14:useLocalDpi xmlns:a14="http://schemas.microsoft.com/office/drawing/2007/7/7/main" xmlns="" val="0"/>
              </a:ext>
            </a:extLst>
          </a:blip>
          <a:srcRect/>
          <a:stretch>
            <a:fillRect/>
          </a:stretch>
        </p:blipFill>
        <p:spPr bwMode="auto">
          <a:xfrm>
            <a:off x="112713" y="204788"/>
            <a:ext cx="9525" cy="952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2062" name="Picture 14" descr="Facebook logo">
            <a:hlinkClick r:id="rId6" tooltip="Go to Facebook Home"/>
          </p:cNvPr>
          <p:cNvPicPr>
            <a:picLocks noChangeAspect="1" noChangeArrowheads="1"/>
          </p:cNvPicPr>
          <p:nvPr/>
        </p:nvPicPr>
        <p:blipFill>
          <a:blip r:embed="rId7">
            <a:extLst>
              <a:ext uri="28A0092B-C50C-407e-A947-70E740481C1C">
                <a14:useLocalDpi xmlns:a14="http://schemas.microsoft.com/office/drawing/2007/7/7/main" xmlns="" val="0"/>
              </a:ext>
            </a:extLst>
          </a:blip>
          <a:srcRect/>
          <a:stretch>
            <a:fillRect/>
          </a:stretch>
        </p:blipFill>
        <p:spPr bwMode="auto">
          <a:xfrm>
            <a:off x="265113" y="357188"/>
            <a:ext cx="9525" cy="9525"/>
          </a:xfrm>
          <a:prstGeom prst="rect">
            <a:avLst/>
          </a:prstGeom>
          <a:extLst>
            <a:ext uri="{909E8E84-426E-40dd-AFC4-6F175D3DCCD1}">
              <a14:hiddenFill xmlns:a14="http://schemas.microsoft.com/office/drawing/2007/7/7/main" xmlns="">
                <a:solidFill>
                  <a:srgbClr xmlns:mc="http://schemas.openxmlformats.org/markup-compatibility/2006" val="FFFFFF" mc:Ignorable=""/>
                </a:solidFill>
              </a14:hiddenFill>
            </a:ext>
          </a:extLst>
        </p:spPr>
      </p:pic>
      <p:pic>
        <p:nvPicPr>
          <p:cNvPr id="3" name="Picture 2"/>
          <p:cNvPicPr>
            <a:picLocks noChangeAspect="1" noChangeArrowheads="1"/>
          </p:cNvPicPr>
          <p:nvPr/>
        </p:nvPicPr>
        <p:blipFill>
          <a:blip r:embed="rId8" cstate="screen">
            <a:extLst>
              <a:ext uri="28A0092B-C50C-407e-A947-70E740481C1C">
                <a14:useLocalDpi xmlns:a14="http://schemas.microsoft.com/office/drawing/2007/7/7/main" xmlns="" val="0"/>
              </a:ext>
            </a:extLst>
          </a:blip>
          <a:srcRect/>
          <a:stretch>
            <a:fillRect/>
          </a:stretch>
        </p:blipFill>
        <p:spPr bwMode="auto">
          <a:xfrm>
            <a:off x="4221162" y="5514442"/>
            <a:ext cx="685800" cy="531151"/>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sp>
        <p:nvSpPr>
          <p:cNvPr id="12" name="Title 1"/>
          <p:cNvSpPr txBox="1">
            <a:spLocks/>
          </p:cNvSpPr>
          <p:nvPr/>
        </p:nvSpPr>
        <p:spPr>
          <a:xfrm>
            <a:off x="304800" y="685800"/>
            <a:ext cx="8229600" cy="914400"/>
          </a:xfrm>
          <a:prstGeom prst="rect">
            <a:avLst/>
          </a:prstGeom>
        </p:spPr>
        <p:txBody>
          <a:bodyPr vert="horz" lIns="91440" tIns="45720" rIns="91440" bIns="45720" rtlCol="0" anchor="ctr">
            <a:normAutofit/>
          </a:bodyPr>
          <a:lstStyle/>
          <a:p>
            <a:pPr defTabSz="914363">
              <a:lnSpc>
                <a:spcPct val="90000"/>
              </a:lnSpc>
              <a:spcBef>
                <a:spcPct val="0"/>
              </a:spcBef>
              <a:defRPr/>
            </a:pPr>
            <a:endParaRPr lang="en-US" sz="4000" dirty="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a:ea typeface="Cambria"/>
              <a:cs typeface="Arial"/>
            </a:endParaRPr>
          </a:p>
        </p:txBody>
      </p:sp>
      <p:pic>
        <p:nvPicPr>
          <p:cNvPr id="3075" name="Picture 3" descr="\\eventsql\dvd\Online_ART\DVD_ART36\Artwork_Imagery\Icons - Illustrations\Maps Globes\world_256.png"/>
          <p:cNvPicPr>
            <a:picLocks noChangeAspect="1" noChangeArrowheads="1"/>
          </p:cNvPicPr>
          <p:nvPr/>
        </p:nvPicPr>
        <p:blipFill>
          <a:blip r:embed="rId9" cstate="email"/>
          <a:srcRect/>
          <a:stretch>
            <a:fillRect/>
          </a:stretch>
        </p:blipFill>
        <p:spPr bwMode="auto">
          <a:xfrm>
            <a:off x="2212974" y="3429000"/>
            <a:ext cx="980936" cy="980936"/>
          </a:xfrm>
          <a:prstGeom prst="rect">
            <a:avLst/>
          </a:prstGeom>
          <a:noFill/>
        </p:spPr>
      </p:pic>
      <p:pic>
        <p:nvPicPr>
          <p:cNvPr id="17" name="Picture 16"/>
          <p:cNvPicPr>
            <a:picLocks noChangeAspect="1" noChangeArrowheads="1"/>
          </p:cNvPicPr>
          <p:nvPr/>
        </p:nvPicPr>
        <p:blipFill>
          <a:blip r:embed="rId10" cstate="email">
            <a:extLst>
              <a:ext uri="28A0092B-C50C-407e-A947-70E740481C1C">
                <a14:useLocalDpi xmlns:a14="http://schemas.microsoft.com/office/drawing/2007/7/7/main" xmlns="" val="0"/>
              </a:ext>
            </a:extLst>
          </a:blip>
          <a:srcRect/>
          <a:stretch>
            <a:fillRect/>
          </a:stretch>
        </p:blipFill>
        <p:spPr bwMode="auto">
          <a:xfrm>
            <a:off x="457200" y="4370318"/>
            <a:ext cx="857250" cy="381000"/>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18" name="Picture 17"/>
          <p:cNvPicPr>
            <a:picLocks noChangeAspect="1" noChangeArrowheads="1"/>
          </p:cNvPicPr>
          <p:nvPr/>
        </p:nvPicPr>
        <p:blipFill>
          <a:blip r:embed="rId11" cstate="email">
            <a:extLst>
              <a:ext uri="28A0092B-C50C-407e-A947-70E740481C1C">
                <a14:useLocalDpi xmlns:a14="http://schemas.microsoft.com/office/drawing/2007/7/7/main" xmlns="" val="0"/>
              </a:ext>
            </a:extLst>
          </a:blip>
          <a:srcRect/>
          <a:stretch>
            <a:fillRect/>
          </a:stretch>
        </p:blipFill>
        <p:spPr bwMode="auto">
          <a:xfrm>
            <a:off x="1858962" y="4370318"/>
            <a:ext cx="1371600" cy="480060"/>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19" name="Picture 18"/>
          <p:cNvPicPr>
            <a:picLocks noChangeAspect="1" noChangeArrowheads="1"/>
          </p:cNvPicPr>
          <p:nvPr/>
        </p:nvPicPr>
        <p:blipFill>
          <a:blip r:embed="rId12" cstate="email">
            <a:extLst>
              <a:ext uri="28A0092B-C50C-407e-A947-70E740481C1C">
                <a14:useLocalDpi xmlns:a14="http://schemas.microsoft.com/office/drawing/2007/7/7/main" xmlns="" val="0"/>
              </a:ext>
            </a:extLst>
          </a:blip>
          <a:srcRect/>
          <a:stretch>
            <a:fillRect/>
          </a:stretch>
        </p:blipFill>
        <p:spPr bwMode="auto">
          <a:xfrm>
            <a:off x="3687762" y="4370318"/>
            <a:ext cx="1066800" cy="304800"/>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20" name="Picture 19"/>
          <p:cNvPicPr>
            <a:picLocks noChangeAspect="1" noChangeArrowheads="1"/>
          </p:cNvPicPr>
          <p:nvPr/>
        </p:nvPicPr>
        <p:blipFill>
          <a:blip r:embed="rId13" cstate="email">
            <a:extLst>
              <a:ext uri="28A0092B-C50C-407e-A947-70E740481C1C">
                <a14:useLocalDpi xmlns:a14="http://schemas.microsoft.com/office/drawing/2007/7/7/main" xmlns="" val="0"/>
              </a:ext>
            </a:extLst>
          </a:blip>
          <a:srcRect/>
          <a:stretch>
            <a:fillRect/>
          </a:stretch>
        </p:blipFill>
        <p:spPr bwMode="auto">
          <a:xfrm>
            <a:off x="688564" y="4998406"/>
            <a:ext cx="1017998" cy="572624"/>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21" name="Picture 20"/>
          <p:cNvPicPr>
            <a:picLocks noChangeAspect="1" noChangeArrowheads="1"/>
          </p:cNvPicPr>
          <p:nvPr/>
        </p:nvPicPr>
        <p:blipFill>
          <a:blip r:embed="rId14" cstate="email">
            <a:extLst>
              <a:ext uri="28A0092B-C50C-407e-A947-70E740481C1C">
                <a14:useLocalDpi xmlns:a14="http://schemas.microsoft.com/office/drawing/2007/7/7/main" xmlns="" val="0"/>
              </a:ext>
            </a:extLst>
          </a:blip>
          <a:srcRect/>
          <a:stretch>
            <a:fillRect/>
          </a:stretch>
        </p:blipFill>
        <p:spPr bwMode="auto">
          <a:xfrm>
            <a:off x="2057400" y="5740793"/>
            <a:ext cx="1600200" cy="304800"/>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22" name="Picture 21"/>
          <p:cNvPicPr>
            <a:picLocks noChangeAspect="1" noChangeArrowheads="1"/>
          </p:cNvPicPr>
          <p:nvPr/>
        </p:nvPicPr>
        <p:blipFill>
          <a:blip r:embed="rId15" cstate="email">
            <a:extLst>
              <a:ext uri="28A0092B-C50C-407e-A947-70E740481C1C">
                <a14:useLocalDpi xmlns:a14="http://schemas.microsoft.com/office/drawing/2007/7/7/main" xmlns="" val="0"/>
              </a:ext>
            </a:extLst>
          </a:blip>
          <a:srcRect/>
          <a:stretch>
            <a:fillRect/>
          </a:stretch>
        </p:blipFill>
        <p:spPr bwMode="auto">
          <a:xfrm>
            <a:off x="2057400" y="5170418"/>
            <a:ext cx="1371600" cy="303942"/>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23" name="Picture 22"/>
          <p:cNvPicPr>
            <a:picLocks noChangeAspect="1" noChangeArrowheads="1"/>
          </p:cNvPicPr>
          <p:nvPr/>
        </p:nvPicPr>
        <p:blipFill>
          <a:blip r:embed="rId16" cstate="email">
            <a:extLst>
              <a:ext uri="28A0092B-C50C-407e-A947-70E740481C1C">
                <a14:useLocalDpi xmlns:a14="http://schemas.microsoft.com/office/drawing/2007/7/7/main" xmlns="" val="0"/>
              </a:ext>
            </a:extLst>
          </a:blip>
          <a:srcRect/>
          <a:stretch>
            <a:fillRect/>
          </a:stretch>
        </p:blipFill>
        <p:spPr bwMode="auto">
          <a:xfrm>
            <a:off x="3687762" y="4903718"/>
            <a:ext cx="1219200" cy="381000"/>
          </a:xfrm>
          <a:prstGeom prst="rect">
            <a:avLst/>
          </a:prstGeom>
          <a:extLst>
            <a:ext uri="{909E8E84-426E-40dd-AFC4-6F175D3DCCD1}">
              <a14:hiddenFill xmlns:a14="http://schemas.microsoft.com/office/drawing/2007/7/7/main" xmlns="">
                <a:solidFill>
                  <a:schemeClr val="accent1"/>
                </a:solidFill>
              </a14:hiddenFill>
            </a:ext>
            <a:ext uri="{91240B29-F687-4f45-9708-019B960494DF}">
              <a14:hiddenLine xmlns:a14="http://schemas.microsoft.com/office/drawing/2007/7/7/main" xmlns="" w="9525">
                <a:solidFill>
                  <a:schemeClr val="tx1"/>
                </a:solidFill>
                <a:miter lim="800000"/>
                <a:headEnd/>
                <a:tailEnd/>
              </a14:hiddenLine>
            </a:ext>
            <a:ext uri="{AF507438-7753-43e0-B8FC-AC1667EBCBE1}">
              <a14:hiddenEffects xmlns:a14="http://schemas.microsoft.com/office/drawing/2007/7/7/main" xmlns="">
                <a:effectLst>
                  <a:outerShdw blurRad="63500" dist="35921" dir="2700000" algn="ctr" rotWithShape="0">
                    <a:schemeClr val="bg2"/>
                  </a:outerShdw>
                </a:effectLst>
              </a14:hiddenEffects>
            </a:ext>
          </a:extLst>
        </p:spPr>
      </p:pic>
      <p:pic>
        <p:nvPicPr>
          <p:cNvPr id="3082" name="Picture 10" descr="\\eventsql\dvd\Online_ART\DVD_ART36\Artwork_Imagery\Icons - Illustrations\_ MISC ICONS\disk mobile device person yellow.png"/>
          <p:cNvPicPr>
            <a:picLocks noChangeAspect="1" noChangeArrowheads="1"/>
          </p:cNvPicPr>
          <p:nvPr/>
        </p:nvPicPr>
        <p:blipFill>
          <a:blip r:embed="rId17" cstate="email"/>
          <a:srcRect/>
          <a:stretch>
            <a:fillRect/>
          </a:stretch>
        </p:blipFill>
        <p:spPr bwMode="auto">
          <a:xfrm>
            <a:off x="714778" y="1670405"/>
            <a:ext cx="2288368" cy="1681813"/>
          </a:xfrm>
          <a:prstGeom prst="rect">
            <a:avLst/>
          </a:prstGeom>
          <a:noFill/>
        </p:spPr>
      </p:pic>
      <p:pic>
        <p:nvPicPr>
          <p:cNvPr id="1026" name="Object 2" descr="image004"/>
          <p:cNvPicPr>
            <a:picLocks noChangeAspect="1" noChangeArrowheads="1"/>
          </p:cNvPicPr>
          <p:nvPr/>
        </p:nvPicPr>
        <p:blipFill>
          <a:blip r:embed="rId18" cstate="email"/>
          <a:srcRect/>
          <a:stretch>
            <a:fillRect/>
          </a:stretch>
        </p:blipFill>
        <p:spPr bwMode="auto">
          <a:xfrm>
            <a:off x="4248150" y="1670405"/>
            <a:ext cx="4286250" cy="2444395"/>
          </a:xfrm>
          <a:prstGeom prst="rect">
            <a:avLst/>
          </a:prstGeom>
          <a:noFill/>
          <a:ln w="9525">
            <a:noFill/>
            <a:miter lim="800000"/>
            <a:headEnd/>
            <a:tailEnd/>
          </a:ln>
        </p:spPr>
      </p:pic>
      <p:sp>
        <p:nvSpPr>
          <p:cNvPr id="25" name="Title 24"/>
          <p:cNvSpPr>
            <a:spLocks noGrp="1"/>
          </p:cNvSpPr>
          <p:nvPr>
            <p:ph type="title"/>
          </p:nvPr>
        </p:nvSpPr>
        <p:spPr>
          <a:xfrm>
            <a:off x="381000" y="230188"/>
            <a:ext cx="8382000" cy="1329595"/>
          </a:xfrm>
        </p:spPr>
        <p:txBody>
          <a:bodyPr/>
          <a:lstStyle/>
          <a:p>
            <a:r>
              <a:rPr lang="nl-BE" dirty="0"/>
              <a:t>New Networking Models</a:t>
            </a:r>
            <a:br>
              <a:rPr lang="nl-BE" dirty="0"/>
            </a:br>
            <a:endParaRPr lang="nl-BE" dirty="0"/>
          </a:p>
        </p:txBody>
      </p:sp>
      <p:sp>
        <p:nvSpPr>
          <p:cNvPr id="26" name="Content Placeholder 25"/>
          <p:cNvSpPr>
            <a:spLocks noGrp="1"/>
          </p:cNvSpPr>
          <p:nvPr>
            <p:ph idx="1"/>
          </p:nvPr>
        </p:nvSpPr>
        <p:spPr/>
        <p:txBody>
          <a:bodyPr/>
          <a:lstStyle/>
          <a:p>
            <a:endParaRPr lang="nl-BE"/>
          </a:p>
        </p:txBody>
      </p:sp>
    </p:spTree>
    <p:extLst>
      <p:ext uri="{BB962C8B-B14F-4D97-AF65-F5344CB8AC3E}">
        <p14:creationId xmlns:p14="http://schemas.microsoft.com/office/powerpoint/2007/7/12/main" xmlns="" val="2627882451"/>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ounded Rectangle 8"/>
          <p:cNvSpPr/>
          <p:nvPr/>
        </p:nvSpPr>
        <p:spPr>
          <a:xfrm>
            <a:off x="609600" y="1981200"/>
            <a:ext cx="2438400" cy="4038600"/>
          </a:xfrm>
          <a:prstGeom prst="round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pPr lvl="0" algn="l"/>
            <a:r>
              <a:rPr lang="en-US" dirty="0" smtClean="0"/>
              <a:t>Innovation: Relevant</a:t>
            </a:r>
            <a:r>
              <a:rPr lang="en-US" dirty="0"/>
              <a:t>, Appropriate and Accessible Technologies</a:t>
            </a:r>
            <a:br>
              <a:rPr lang="en-US" dirty="0"/>
            </a:br>
            <a:endParaRPr lang="en-US" dirty="0"/>
          </a:p>
        </p:txBody>
      </p:sp>
      <p:pic>
        <p:nvPicPr>
          <p:cNvPr id="1026" name="Picture 2" descr="\\eventsql\dvd\Online_ART\DVD_ART36\Logos\Microsoft Dynamics\Dynamics CRM Online\dynamics CRM online bl v.png"/>
          <p:cNvPicPr>
            <a:picLocks noChangeAspect="1" noChangeArrowheads="1"/>
          </p:cNvPicPr>
          <p:nvPr/>
        </p:nvPicPr>
        <p:blipFill>
          <a:blip r:embed="rId3" cstate="email">
            <a:extLst>
              <a:ext uri="28A0092B-C50C-407e-A947-70E740481C1C">
                <a14:useLocalDpi xmlns="" xmlns:a14="http://schemas.microsoft.com/office/drawing/2007/7/7/main" val="0"/>
              </a:ext>
            </a:extLst>
          </a:blip>
          <a:srcRect/>
          <a:stretch>
            <a:fillRect/>
          </a:stretch>
        </p:blipFill>
        <p:spPr bwMode="auto">
          <a:xfrm>
            <a:off x="762000" y="2385727"/>
            <a:ext cx="2209800" cy="433673"/>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1027" name="Picture 3" descr="\\eventsql\dvd\Online_ART\DVD_ART36\Logos\Microsoft Online Services\Microsoft Online Services logo v.png"/>
          <p:cNvPicPr>
            <a:picLocks noChangeAspect="1" noChangeArrowheads="1"/>
          </p:cNvPicPr>
          <p:nvPr/>
        </p:nvPicPr>
        <p:blipFill>
          <a:blip r:embed="rId4" cstate="email">
            <a:extLst>
              <a:ext uri="28A0092B-C50C-407e-A947-70E740481C1C">
                <a14:useLocalDpi xmlns="" xmlns:a14="http://schemas.microsoft.com/office/drawing/2007/7/7/main" val="0"/>
              </a:ext>
            </a:extLst>
          </a:blip>
          <a:srcRect/>
          <a:stretch>
            <a:fillRect/>
          </a:stretch>
        </p:blipFill>
        <p:spPr bwMode="auto">
          <a:xfrm>
            <a:off x="1143000" y="5029200"/>
            <a:ext cx="1523999" cy="447040"/>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1030" name="Picture 6" descr="\\eventsql\dvd\Online_ART\DVD_ART36\Logos\Windows Server 2008\Windows Server 2008 Foundation R2\windows server 2008 r2 foundation h bl.png"/>
          <p:cNvPicPr>
            <a:picLocks noChangeAspect="1" noChangeArrowheads="1"/>
          </p:cNvPicPr>
          <p:nvPr/>
        </p:nvPicPr>
        <p:blipFill>
          <a:blip r:embed="rId5" cstate="email">
            <a:extLst>
              <a:ext uri="28A0092B-C50C-407e-A947-70E740481C1C">
                <a14:useLocalDpi xmlns="" xmlns:a14="http://schemas.microsoft.com/office/drawing/2007/7/7/main" val="0"/>
              </a:ext>
            </a:extLst>
          </a:blip>
          <a:srcRect/>
          <a:stretch>
            <a:fillRect/>
          </a:stretch>
        </p:blipFill>
        <p:spPr bwMode="auto">
          <a:xfrm>
            <a:off x="762000" y="3344706"/>
            <a:ext cx="2057400" cy="389094"/>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1031" name="Picture 7" descr="\\eventsql\dvd\Online_ART\DVD_ART36\Logos\SharePoint Online\SharePoint Online logo.png"/>
          <p:cNvPicPr>
            <a:picLocks noChangeAspect="1" noChangeArrowheads="1"/>
          </p:cNvPicPr>
          <p:nvPr/>
        </p:nvPicPr>
        <p:blipFill>
          <a:blip r:embed="rId6" cstate="email">
            <a:extLst>
              <a:ext uri="28A0092B-C50C-407e-A947-70E740481C1C">
                <a14:useLocalDpi xmlns="" xmlns:a14="http://schemas.microsoft.com/office/drawing/2007/7/7/main" val="0"/>
              </a:ext>
            </a:extLst>
          </a:blip>
          <a:srcRect/>
          <a:stretch>
            <a:fillRect/>
          </a:stretch>
        </p:blipFill>
        <p:spPr bwMode="auto">
          <a:xfrm>
            <a:off x="762000" y="4173855"/>
            <a:ext cx="2146300" cy="32194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10246" name="Picture 6" descr="\\eventsql\dvd\Online_ART\DVD_ART36\Artwork_Imagery\Icons - Illustrations\Screen Captures\business process screen cool ui.png"/>
          <p:cNvPicPr>
            <a:picLocks noChangeAspect="1" noChangeArrowheads="1"/>
          </p:cNvPicPr>
          <p:nvPr/>
        </p:nvPicPr>
        <p:blipFill>
          <a:blip r:embed="rId7" cstate="email"/>
          <a:srcRect/>
          <a:stretch>
            <a:fillRect/>
          </a:stretch>
        </p:blipFill>
        <p:spPr bwMode="auto">
          <a:xfrm>
            <a:off x="3886200" y="1676400"/>
            <a:ext cx="2114550" cy="2819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1266" name="Picture 2" descr="\\eventsql\dvd\Online_ART\DVD_ART36\Artwork_Imagery\Icons - Illustrations\Screen Captures\Production schedule cool ui screen.png"/>
          <p:cNvPicPr>
            <a:picLocks noChangeAspect="1" noChangeArrowheads="1"/>
          </p:cNvPicPr>
          <p:nvPr/>
        </p:nvPicPr>
        <p:blipFill>
          <a:blip r:embed="rId8" cstate="email"/>
          <a:srcRect/>
          <a:stretch>
            <a:fillRect/>
          </a:stretch>
        </p:blipFill>
        <p:spPr bwMode="auto">
          <a:xfrm>
            <a:off x="6000750" y="2318387"/>
            <a:ext cx="2212462" cy="205263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 name="Picture 2"/>
          <p:cNvPicPr>
            <a:picLocks noChangeAspect="1" noChangeArrowheads="1"/>
          </p:cNvPicPr>
          <p:nvPr/>
        </p:nvPicPr>
        <p:blipFill>
          <a:blip r:embed="rId9" cstate="email"/>
          <a:srcRect/>
          <a:stretch>
            <a:fillRect/>
          </a:stretch>
        </p:blipFill>
        <p:spPr bwMode="auto">
          <a:xfrm>
            <a:off x="4724400" y="3886200"/>
            <a:ext cx="3048000" cy="2286000"/>
          </a:xfrm>
          <a:prstGeom prst="rect">
            <a:avLst/>
          </a:prstGeom>
          <a:ln>
            <a:noFill/>
          </a:ln>
          <a:effectLst>
            <a:softEdge rad="112500"/>
          </a:effectLst>
          <a:scene3d>
            <a:camera prst="isometricOffAxis1Right"/>
            <a:lightRig rig="threePt" dir="t"/>
          </a:scene3d>
        </p:spPr>
      </p:pic>
    </p:spTree>
    <p:extLst>
      <p:ext uri="{BB962C8B-B14F-4D97-AF65-F5344CB8AC3E}">
        <p14:creationId xmlns="" xmlns:p14="http://schemas.microsoft.com/office/powerpoint/2007/7/12/main" val="171433236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318795" y="245739"/>
            <a:ext cx="8382000" cy="1329595"/>
          </a:xfrm>
        </p:spPr>
        <p:txBody>
          <a:bodyPr/>
          <a:lstStyle/>
          <a:p>
            <a:r>
              <a:rPr smtClean="0"/>
              <a:t>Community Technology</a:t>
            </a:r>
            <a:br>
              <a:rPr smtClean="0"/>
            </a:br>
            <a:r>
              <a:rPr smtClean="0"/>
              <a:t>Skills Program</a:t>
            </a:r>
            <a:endParaRPr sz="6000"/>
          </a:p>
        </p:txBody>
      </p:sp>
      <p:sp>
        <p:nvSpPr>
          <p:cNvPr id="3" name="Content Placeholder 2"/>
          <p:cNvSpPr>
            <a:spLocks noGrp="1"/>
          </p:cNvSpPr>
          <p:nvPr>
            <p:ph idx="1"/>
          </p:nvPr>
        </p:nvSpPr>
        <p:spPr>
          <a:xfrm>
            <a:off x="186613" y="1907500"/>
            <a:ext cx="8755224" cy="4581254"/>
          </a:xfrm>
        </p:spPr>
        <p:txBody>
          <a:bodyPr/>
          <a:lstStyle/>
          <a:p>
            <a:pPr>
              <a:buNone/>
            </a:pPr>
            <a:r>
              <a:rPr lang="en-US" sz="3000" dirty="0" smtClean="0"/>
              <a:t>A global IT skills program </a:t>
            </a:r>
            <a:br>
              <a:rPr lang="en-US" sz="3000" dirty="0" smtClean="0"/>
            </a:br>
            <a:r>
              <a:rPr lang="en-US" sz="3000" dirty="0" smtClean="0"/>
              <a:t>with local implementation</a:t>
            </a:r>
            <a:r>
              <a:rPr lang="en-US" dirty="0" smtClean="0"/>
              <a:t/>
            </a:r>
            <a:br>
              <a:rPr lang="en-US" dirty="0" smtClean="0"/>
            </a:br>
            <a:endParaRPr lang="en-US" sz="1500" dirty="0" smtClean="0"/>
          </a:p>
          <a:p>
            <a:r>
              <a:rPr lang="en-US" sz="3000" spc="-125" dirty="0" smtClean="0">
                <a:ln w="3175">
                  <a:noFill/>
                </a:ln>
                <a:gradFill flip="none" rotWithShape="1">
                  <a:gsLst>
                    <a:gs pos="20000">
                      <a:srgbClr val="FFFFFF"/>
                    </a:gs>
                    <a:gs pos="50000">
                      <a:srgbClr val="FFFF99"/>
                    </a:gs>
                    <a:gs pos="80000">
                      <a:srgbClr val="FFC45B"/>
                    </a:gs>
                  </a:gsLst>
                  <a:lin ang="5400000" scaled="0"/>
                  <a:tileRect/>
                </a:gradFill>
                <a:effectLst>
                  <a:outerShdw blurRad="50800" dist="38100" dir="2700000" algn="tl" rotWithShape="0">
                    <a:prstClr val="black">
                      <a:alpha val="40000"/>
                    </a:prstClr>
                  </a:outerShdw>
                </a:effectLst>
                <a:latin typeface="Segoe" pitchFamily="34" charset="0"/>
                <a:cs typeface="Arial" charset="0"/>
              </a:rPr>
              <a:t>Regional Themes</a:t>
            </a:r>
          </a:p>
          <a:p>
            <a:pPr lvl="1"/>
            <a:r>
              <a:rPr lang="en-US" spc="-125" dirty="0" smtClean="0">
                <a:ln w="3175">
                  <a:noFill/>
                </a:ln>
                <a:gradFill flip="none" rotWithShape="1">
                  <a:gsLst>
                    <a:gs pos="20000">
                      <a:srgbClr val="FFFFFF"/>
                    </a:gs>
                    <a:gs pos="50000">
                      <a:srgbClr val="FFFF99"/>
                    </a:gs>
                    <a:gs pos="80000">
                      <a:srgbClr val="FFC45B"/>
                    </a:gs>
                  </a:gsLst>
                  <a:lin ang="5400000" scaled="0"/>
                  <a:tileRect/>
                </a:gradFill>
                <a:effectLst>
                  <a:outerShdw blurRad="50800" dist="38100" dir="2700000" algn="tl" rotWithShape="0">
                    <a:prstClr val="black">
                      <a:alpha val="40000"/>
                    </a:prstClr>
                  </a:outerShdw>
                </a:effectLst>
                <a:latin typeface="Segoe" pitchFamily="34" charset="0"/>
                <a:cs typeface="Arial" charset="0"/>
              </a:rPr>
              <a:t>Asia</a:t>
            </a:r>
            <a:r>
              <a:rPr lang="en-US" sz="2300" dirty="0" smtClean="0"/>
              <a:t> – Women’s Empowerment</a:t>
            </a:r>
          </a:p>
          <a:p>
            <a:pPr lvl="1"/>
            <a:r>
              <a:rPr lang="en-US" spc="-125" dirty="0" smtClean="0">
                <a:ln w="3175">
                  <a:noFill/>
                </a:ln>
                <a:gradFill flip="none" rotWithShape="1">
                  <a:gsLst>
                    <a:gs pos="20000">
                      <a:srgbClr val="FFFFFF"/>
                    </a:gs>
                    <a:gs pos="50000">
                      <a:srgbClr val="FFFF99"/>
                    </a:gs>
                    <a:gs pos="80000">
                      <a:srgbClr val="FFC45B"/>
                    </a:gs>
                  </a:gsLst>
                  <a:lin ang="5400000" scaled="0"/>
                  <a:tileRect/>
                </a:gradFill>
                <a:effectLst>
                  <a:outerShdw blurRad="50800" dist="38100" dir="2700000" algn="tl" rotWithShape="0">
                    <a:prstClr val="black">
                      <a:alpha val="40000"/>
                    </a:prstClr>
                  </a:outerShdw>
                </a:effectLst>
                <a:latin typeface="Segoe" pitchFamily="34" charset="0"/>
                <a:cs typeface="Arial" charset="0"/>
              </a:rPr>
              <a:t>MEA </a:t>
            </a:r>
            <a:r>
              <a:rPr lang="en-US" dirty="0" smtClean="0"/>
              <a:t>– </a:t>
            </a:r>
            <a:r>
              <a:rPr lang="en-US" sz="2300" dirty="0" smtClean="0"/>
              <a:t>Youth and Women’s Empowerment</a:t>
            </a:r>
          </a:p>
          <a:p>
            <a:pPr lvl="1"/>
            <a:r>
              <a:rPr lang="en-US" spc="-125" dirty="0" smtClean="0">
                <a:ln w="3175">
                  <a:noFill/>
                </a:ln>
                <a:gradFill flip="none" rotWithShape="1">
                  <a:gsLst>
                    <a:gs pos="20000">
                      <a:srgbClr val="FFFFFF"/>
                    </a:gs>
                    <a:gs pos="50000">
                      <a:srgbClr val="FFFF99"/>
                    </a:gs>
                    <a:gs pos="80000">
                      <a:srgbClr val="FFC45B"/>
                    </a:gs>
                  </a:gsLst>
                  <a:lin ang="5400000" scaled="0"/>
                  <a:tileRect/>
                </a:gradFill>
                <a:effectLst>
                  <a:outerShdw blurRad="50800" dist="38100" dir="2700000" algn="tl" rotWithShape="0">
                    <a:prstClr val="black">
                      <a:alpha val="40000"/>
                    </a:prstClr>
                  </a:outerShdw>
                </a:effectLst>
                <a:latin typeface="Segoe" pitchFamily="34" charset="0"/>
                <a:cs typeface="Arial" charset="0"/>
              </a:rPr>
              <a:t>Europe</a:t>
            </a:r>
            <a:r>
              <a:rPr lang="en-US" sz="2300" dirty="0" smtClean="0"/>
              <a:t> – Employability</a:t>
            </a:r>
          </a:p>
          <a:p>
            <a:pPr lvl="1"/>
            <a:r>
              <a:rPr lang="en-US" spc="-125" dirty="0" err="1" smtClean="0">
                <a:ln w="3175">
                  <a:noFill/>
                </a:ln>
                <a:gradFill flip="none" rotWithShape="1">
                  <a:gsLst>
                    <a:gs pos="20000">
                      <a:srgbClr val="FFFFFF"/>
                    </a:gs>
                    <a:gs pos="50000">
                      <a:srgbClr val="FFFF99"/>
                    </a:gs>
                    <a:gs pos="80000">
                      <a:srgbClr val="FFC45B"/>
                    </a:gs>
                  </a:gsLst>
                  <a:lin ang="5400000" scaled="0"/>
                  <a:tileRect/>
                </a:gradFill>
                <a:effectLst>
                  <a:outerShdw blurRad="50800" dist="38100" dir="2700000" algn="tl" rotWithShape="0">
                    <a:prstClr val="black">
                      <a:alpha val="40000"/>
                    </a:prstClr>
                  </a:outerShdw>
                </a:effectLst>
                <a:latin typeface="Segoe" pitchFamily="34" charset="0"/>
                <a:cs typeface="Arial" charset="0"/>
              </a:rPr>
              <a:t>LatAm</a:t>
            </a:r>
            <a:r>
              <a:rPr lang="en-US" spc="-125" dirty="0" smtClean="0">
                <a:ln w="3175">
                  <a:noFill/>
                </a:ln>
                <a:gradFill flip="none" rotWithShape="1">
                  <a:gsLst>
                    <a:gs pos="20000">
                      <a:srgbClr val="FFFFFF"/>
                    </a:gs>
                    <a:gs pos="50000">
                      <a:srgbClr val="FFFF99"/>
                    </a:gs>
                    <a:gs pos="80000">
                      <a:srgbClr val="FFC45B"/>
                    </a:gs>
                  </a:gsLst>
                  <a:lin ang="5400000" scaled="0"/>
                  <a:tileRect/>
                </a:gradFill>
                <a:effectLst>
                  <a:outerShdw blurRad="50800" dist="38100" dir="2700000" algn="tl" rotWithShape="0">
                    <a:prstClr val="black">
                      <a:alpha val="40000"/>
                    </a:prstClr>
                  </a:outerShdw>
                </a:effectLst>
                <a:latin typeface="Segoe" pitchFamily="34" charset="0"/>
                <a:cs typeface="Arial" charset="0"/>
              </a:rPr>
              <a:t> </a:t>
            </a:r>
            <a:r>
              <a:rPr lang="en-US" sz="2300" dirty="0" smtClean="0"/>
              <a:t>– Accessibility for the Disabled</a:t>
            </a:r>
          </a:p>
          <a:p>
            <a:pPr lvl="1"/>
            <a:r>
              <a:rPr lang="en-US" spc="-125" dirty="0" smtClean="0">
                <a:ln w="3175">
                  <a:noFill/>
                </a:ln>
                <a:gradFill flip="none" rotWithShape="1">
                  <a:gsLst>
                    <a:gs pos="20000">
                      <a:srgbClr val="FFFFFF"/>
                    </a:gs>
                    <a:gs pos="50000">
                      <a:srgbClr val="FFFF99"/>
                    </a:gs>
                    <a:gs pos="80000">
                      <a:srgbClr val="FFC45B"/>
                    </a:gs>
                  </a:gsLst>
                  <a:lin ang="5400000" scaled="0"/>
                  <a:tileRect/>
                </a:gradFill>
                <a:effectLst>
                  <a:outerShdw blurRad="50800" dist="38100" dir="2700000" algn="tl" rotWithShape="0">
                    <a:prstClr val="black">
                      <a:alpha val="40000"/>
                    </a:prstClr>
                  </a:outerShdw>
                </a:effectLst>
                <a:latin typeface="Segoe" pitchFamily="34" charset="0"/>
                <a:cs typeface="Arial" charset="0"/>
              </a:rPr>
              <a:t>North America </a:t>
            </a:r>
            <a:r>
              <a:rPr lang="en-US" sz="2300" dirty="0" smtClean="0"/>
              <a:t>– Workforce Development</a:t>
            </a:r>
            <a:br>
              <a:rPr lang="en-US" sz="2300" dirty="0" smtClean="0"/>
            </a:br>
            <a:endParaRPr lang="en-US" sz="1500" dirty="0" smtClean="0"/>
          </a:p>
          <a:p>
            <a:pPr algn="ctr">
              <a:buNone/>
            </a:pPr>
            <a:r>
              <a:rPr lang="en-US" sz="2700" spc="-125" dirty="0" smtClean="0">
                <a:ln w="3175">
                  <a:noFill/>
                </a:ln>
                <a:gradFill flip="none" rotWithShape="1">
                  <a:gsLst>
                    <a:gs pos="20000">
                      <a:srgbClr val="FFFFFF"/>
                    </a:gs>
                    <a:gs pos="50000">
                      <a:srgbClr val="FFFF99"/>
                    </a:gs>
                    <a:gs pos="80000">
                      <a:srgbClr val="FFC45B"/>
                    </a:gs>
                  </a:gsLst>
                  <a:lin ang="5400000" scaled="0"/>
                  <a:tileRect/>
                </a:gradFill>
                <a:effectLst>
                  <a:outerShdw blurRad="50800" dist="38100" dir="2700000" algn="tl" rotWithShape="0">
                    <a:prstClr val="black">
                      <a:alpha val="40000"/>
                    </a:prstClr>
                  </a:outerShdw>
                </a:effectLst>
                <a:latin typeface="Segoe" pitchFamily="34" charset="0"/>
                <a:cs typeface="Arial" charset="0"/>
              </a:rPr>
              <a:t>1000 NGO partners | 102 countries | 86 million people reached</a:t>
            </a:r>
          </a:p>
        </p:txBody>
      </p:sp>
      <p:sp>
        <p:nvSpPr>
          <p:cNvPr id="8" name="Oval 7"/>
          <p:cNvSpPr/>
          <p:nvPr/>
        </p:nvSpPr>
        <p:spPr bwMode="auto">
          <a:xfrm>
            <a:off x="5308192" y="1328782"/>
            <a:ext cx="3452327" cy="262812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7" name="Picture 6" descr="UP-comm_white.png"/>
          <p:cNvPicPr>
            <a:picLocks noChangeAspect="1"/>
          </p:cNvPicPr>
          <p:nvPr/>
        </p:nvPicPr>
        <p:blipFill>
          <a:blip r:embed="rId3"/>
          <a:stretch>
            <a:fillRect/>
          </a:stretch>
        </p:blipFill>
        <p:spPr>
          <a:xfrm>
            <a:off x="5679757" y="1812855"/>
            <a:ext cx="2634855" cy="1478334"/>
          </a:xfrm>
          <a:prstGeom prst="rect">
            <a:avLst/>
          </a:prstGeom>
          <a:ln w="9525">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07" name="Flowchart: Connector 306"/>
          <p:cNvSpPr/>
          <p:nvPr/>
        </p:nvSpPr>
        <p:spPr bwMode="auto">
          <a:xfrm>
            <a:off x="1080278" y="3461657"/>
            <a:ext cx="7065580" cy="3200400"/>
          </a:xfrm>
          <a:prstGeom prst="flowChartConnector">
            <a:avLst/>
          </a:prstGeom>
          <a:solidFill>
            <a:srgbClr val="0B6FAD"/>
          </a:solidFill>
          <a:ln>
            <a:headEnd type="none" w="med" len="med"/>
            <a:tailEnd type="none" w="med" len="med"/>
          </a:ln>
          <a:scene3d>
            <a:camera prst="orthographicFront" fov="0">
              <a:rot lat="0" lon="0" rev="0"/>
            </a:camera>
            <a:lightRig rig="glow" dir="t">
              <a:rot lat="0" lon="0" rev="6360000"/>
            </a:lightRig>
          </a:scene3d>
          <a:sp3d contourW="1000" prstMaterial="flat">
            <a:bevelT w="165100" prst="coolSlan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08" name="Flowchart: Connector 307"/>
          <p:cNvSpPr/>
          <p:nvPr/>
        </p:nvSpPr>
        <p:spPr bwMode="auto">
          <a:xfrm>
            <a:off x="1075653" y="3341913"/>
            <a:ext cx="7065580" cy="3200400"/>
          </a:xfrm>
          <a:prstGeom prst="flowChartConnector">
            <a:avLst/>
          </a:prstGeom>
          <a:solidFill>
            <a:schemeClr val="accent2"/>
          </a:solidFill>
          <a:ln>
            <a:headEnd type="none" w="med" len="med"/>
            <a:tailEnd type="none" w="med" len="med"/>
          </a:ln>
          <a:scene3d>
            <a:camera prst="orthographicFront" fov="0">
              <a:rot lat="0" lon="0" rev="0"/>
            </a:camera>
            <a:lightRig rig="glow" dir="t">
              <a:rot lat="0" lon="0" rev="6360000"/>
            </a:lightRig>
          </a:scene3d>
          <a:sp3d contourW="1000" prstMaterial="flat">
            <a:contourClr>
              <a:schemeClr val="accent2">
                <a:satMod val="300000"/>
              </a:schemeClr>
            </a:contourClr>
          </a:sp3d>
        </p:spPr>
        <p:style>
          <a:lnRef idx="0">
            <a:schemeClr val="accent2"/>
          </a:lnRef>
          <a:fillRef idx="3">
            <a:schemeClr val="accent2"/>
          </a:fillRef>
          <a:effectRef idx="3">
            <a:schemeClr val="accent2"/>
          </a:effectRef>
          <a:fontRef idx="minor">
            <a:schemeClr val="lt1"/>
          </a:fontRef>
        </p:style>
        <p:txBody>
          <a:bodyPr vert="horz" wrap="square" lIns="76194" tIns="38097" rIns="76194" bIns="38097" numCol="1" rtlCol="0" anchor="ctr" anchorCtr="0" compatLnSpc="1">
            <a:prstTxWarp prst="textNoShape">
              <a:avLst/>
            </a:prstTxWarp>
          </a:bodyPr>
          <a:lstStyle/>
          <a:p>
            <a:pPr algn="ctr" defTabSz="761719" fontAlgn="base">
              <a:spcBef>
                <a:spcPct val="0"/>
              </a:spcBef>
              <a:spcAft>
                <a:spcPct val="0"/>
              </a:spcAft>
            </a:pPr>
            <a:endParaRPr lang="en-US" sz="1900" dirty="0" smtClean="0">
              <a:solidFill>
                <a:srgbClr val="FFFFFF"/>
              </a:solidFill>
              <a:effectLst>
                <a:outerShdw blurRad="38100" dist="38100" dir="2700000" algn="tl">
                  <a:srgbClr val="000000">
                    <a:alpha val="43137"/>
                  </a:srgbClr>
                </a:outerShdw>
              </a:effectLst>
              <a:latin typeface="Segoe" pitchFamily="34" charset="0"/>
            </a:endParaRPr>
          </a:p>
        </p:txBody>
      </p:sp>
      <p:pic>
        <p:nvPicPr>
          <p:cNvPr id="309" name="Picture 2" descr="C:\Program Files\Microsoft Resource DVD Artwork\DVD_ART\Artwork_Imagery\Shapes and Graphics\Map Globe\gold world oval.png"/>
          <p:cNvPicPr>
            <a:picLocks noChangeAspect="1" noChangeArrowheads="1"/>
          </p:cNvPicPr>
          <p:nvPr/>
        </p:nvPicPr>
        <p:blipFill>
          <a:blip r:embed="rId3" cstate="email">
            <a:duotone>
              <a:prstClr val="black"/>
              <a:srgbClr val="C00000">
                <a:tint val="45000"/>
                <a:satMod val="400000"/>
              </a:srgbClr>
            </a:duotone>
          </a:blip>
          <a:srcRect/>
          <a:stretch>
            <a:fillRect/>
          </a:stretch>
        </p:blipFill>
        <p:spPr bwMode="auto">
          <a:xfrm>
            <a:off x="972757" y="3235233"/>
            <a:ext cx="7277090" cy="3383280"/>
          </a:xfrm>
          <a:prstGeom prst="rect">
            <a:avLst/>
          </a:prstGeom>
          <a:noFill/>
        </p:spPr>
      </p:pic>
      <p:pic>
        <p:nvPicPr>
          <p:cNvPr id="310" name="Picture 2" descr="C:\Program Files\Microsoft Resource DVD Artwork\DVD_ART\Artwork_Imagery\Shapes and Graphics\Map Globe\gold world oval.png"/>
          <p:cNvPicPr>
            <a:picLocks noChangeAspect="1" noChangeArrowheads="1"/>
          </p:cNvPicPr>
          <p:nvPr/>
        </p:nvPicPr>
        <p:blipFill>
          <a:blip r:embed="rId3" cstate="email">
            <a:duotone>
              <a:prstClr val="black"/>
              <a:srgbClr val="C00000">
                <a:tint val="45000"/>
                <a:satMod val="400000"/>
              </a:srgbClr>
            </a:duotone>
          </a:blip>
          <a:srcRect/>
          <a:stretch>
            <a:fillRect/>
          </a:stretch>
        </p:blipFill>
        <p:spPr bwMode="auto">
          <a:xfrm>
            <a:off x="957206" y="3235233"/>
            <a:ext cx="7277090" cy="3383280"/>
          </a:xfrm>
          <a:prstGeom prst="rect">
            <a:avLst/>
          </a:prstGeom>
          <a:noFill/>
        </p:spPr>
      </p:pic>
      <p:grpSp>
        <p:nvGrpSpPr>
          <p:cNvPr id="3" name="Group 11"/>
          <p:cNvGrpSpPr/>
          <p:nvPr/>
        </p:nvGrpSpPr>
        <p:grpSpPr>
          <a:xfrm>
            <a:off x="4643811" y="4221171"/>
            <a:ext cx="141503" cy="333116"/>
            <a:chOff x="3634116" y="2800865"/>
            <a:chExt cx="376676" cy="480168"/>
          </a:xfrm>
        </p:grpSpPr>
        <p:pic>
          <p:nvPicPr>
            <p:cNvPr id="312"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13"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4" name="Group 21"/>
          <p:cNvGrpSpPr/>
          <p:nvPr/>
        </p:nvGrpSpPr>
        <p:grpSpPr>
          <a:xfrm>
            <a:off x="4802508" y="4384944"/>
            <a:ext cx="141503" cy="333116"/>
            <a:chOff x="3634116" y="2800865"/>
            <a:chExt cx="376676" cy="480168"/>
          </a:xfrm>
        </p:grpSpPr>
        <p:pic>
          <p:nvPicPr>
            <p:cNvPr id="315"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16"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5" name="Group 24"/>
          <p:cNvGrpSpPr/>
          <p:nvPr/>
        </p:nvGrpSpPr>
        <p:grpSpPr>
          <a:xfrm>
            <a:off x="4787149" y="4657899"/>
            <a:ext cx="141503" cy="333116"/>
            <a:chOff x="3634116" y="2800865"/>
            <a:chExt cx="376676" cy="480168"/>
          </a:xfrm>
        </p:grpSpPr>
        <p:pic>
          <p:nvPicPr>
            <p:cNvPr id="318"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19"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6" name="Group 27"/>
          <p:cNvGrpSpPr/>
          <p:nvPr/>
        </p:nvGrpSpPr>
        <p:grpSpPr>
          <a:xfrm>
            <a:off x="5401459" y="4821672"/>
            <a:ext cx="141503" cy="333116"/>
            <a:chOff x="3634116" y="2800865"/>
            <a:chExt cx="376676" cy="480168"/>
          </a:xfrm>
        </p:grpSpPr>
        <p:pic>
          <p:nvPicPr>
            <p:cNvPr id="321"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22"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7" name="Group 30"/>
          <p:cNvGrpSpPr/>
          <p:nvPr/>
        </p:nvGrpSpPr>
        <p:grpSpPr>
          <a:xfrm>
            <a:off x="5473129" y="4842144"/>
            <a:ext cx="141503" cy="333116"/>
            <a:chOff x="3634116" y="2800865"/>
            <a:chExt cx="376676" cy="480168"/>
          </a:xfrm>
        </p:grpSpPr>
        <p:pic>
          <p:nvPicPr>
            <p:cNvPr id="324"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25"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8" name="Group 33"/>
          <p:cNvGrpSpPr/>
          <p:nvPr/>
        </p:nvGrpSpPr>
        <p:grpSpPr>
          <a:xfrm>
            <a:off x="4920250" y="4828496"/>
            <a:ext cx="141503" cy="333116"/>
            <a:chOff x="3634116" y="2800865"/>
            <a:chExt cx="376676" cy="480168"/>
          </a:xfrm>
        </p:grpSpPr>
        <p:pic>
          <p:nvPicPr>
            <p:cNvPr id="327"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28"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9" name="Group 36"/>
          <p:cNvGrpSpPr/>
          <p:nvPr/>
        </p:nvGrpSpPr>
        <p:grpSpPr>
          <a:xfrm>
            <a:off x="4991919" y="4814848"/>
            <a:ext cx="141503" cy="333116"/>
            <a:chOff x="3634116" y="2800865"/>
            <a:chExt cx="376676" cy="480168"/>
          </a:xfrm>
        </p:grpSpPr>
        <p:pic>
          <p:nvPicPr>
            <p:cNvPr id="330"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31"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10" name="Group 39"/>
          <p:cNvGrpSpPr/>
          <p:nvPr/>
        </p:nvGrpSpPr>
        <p:grpSpPr>
          <a:xfrm>
            <a:off x="5032874" y="4855791"/>
            <a:ext cx="141503" cy="333116"/>
            <a:chOff x="3634116" y="2800865"/>
            <a:chExt cx="376676" cy="480168"/>
          </a:xfrm>
        </p:grpSpPr>
        <p:pic>
          <p:nvPicPr>
            <p:cNvPr id="333"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34"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11" name="Group 42"/>
          <p:cNvGrpSpPr/>
          <p:nvPr/>
        </p:nvGrpSpPr>
        <p:grpSpPr>
          <a:xfrm>
            <a:off x="5094304" y="4808024"/>
            <a:ext cx="141503" cy="333116"/>
            <a:chOff x="3634116" y="2800865"/>
            <a:chExt cx="376676" cy="480168"/>
          </a:xfrm>
        </p:grpSpPr>
        <p:pic>
          <p:nvPicPr>
            <p:cNvPr id="336"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37"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12" name="Group 45"/>
          <p:cNvGrpSpPr/>
          <p:nvPr/>
        </p:nvGrpSpPr>
        <p:grpSpPr>
          <a:xfrm>
            <a:off x="5145497" y="4883087"/>
            <a:ext cx="141503" cy="333116"/>
            <a:chOff x="3634116" y="2800865"/>
            <a:chExt cx="376676" cy="480168"/>
          </a:xfrm>
        </p:grpSpPr>
        <p:pic>
          <p:nvPicPr>
            <p:cNvPr id="339"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40"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13" name="Group 48"/>
          <p:cNvGrpSpPr/>
          <p:nvPr/>
        </p:nvGrpSpPr>
        <p:grpSpPr>
          <a:xfrm>
            <a:off x="5176213" y="4971797"/>
            <a:ext cx="141503" cy="333116"/>
            <a:chOff x="3634116" y="2800865"/>
            <a:chExt cx="376676" cy="480168"/>
          </a:xfrm>
        </p:grpSpPr>
        <p:pic>
          <p:nvPicPr>
            <p:cNvPr id="342"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43"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14" name="Group 54"/>
          <p:cNvGrpSpPr/>
          <p:nvPr/>
        </p:nvGrpSpPr>
        <p:grpSpPr>
          <a:xfrm>
            <a:off x="5329789" y="5040036"/>
            <a:ext cx="141503" cy="333116"/>
            <a:chOff x="3634116" y="2800865"/>
            <a:chExt cx="376676" cy="480168"/>
          </a:xfrm>
        </p:grpSpPr>
        <p:pic>
          <p:nvPicPr>
            <p:cNvPr id="345"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46"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15" name="Group 57"/>
          <p:cNvGrpSpPr/>
          <p:nvPr/>
        </p:nvGrpSpPr>
        <p:grpSpPr>
          <a:xfrm>
            <a:off x="5411697" y="4971797"/>
            <a:ext cx="141503" cy="333116"/>
            <a:chOff x="3634116" y="2800865"/>
            <a:chExt cx="376676" cy="480168"/>
          </a:xfrm>
        </p:grpSpPr>
        <p:pic>
          <p:nvPicPr>
            <p:cNvPr id="348"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49"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16" name="Group 60"/>
          <p:cNvGrpSpPr/>
          <p:nvPr/>
        </p:nvGrpSpPr>
        <p:grpSpPr>
          <a:xfrm>
            <a:off x="5488486" y="5005917"/>
            <a:ext cx="141503" cy="333116"/>
            <a:chOff x="3634116" y="2800865"/>
            <a:chExt cx="376676" cy="480168"/>
          </a:xfrm>
        </p:grpSpPr>
        <p:pic>
          <p:nvPicPr>
            <p:cNvPr id="351"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52"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17" name="Group 63"/>
          <p:cNvGrpSpPr/>
          <p:nvPr/>
        </p:nvGrpSpPr>
        <p:grpSpPr>
          <a:xfrm>
            <a:off x="5288835" y="5196986"/>
            <a:ext cx="141503" cy="333116"/>
            <a:chOff x="3634116" y="2800865"/>
            <a:chExt cx="376676" cy="480168"/>
          </a:xfrm>
        </p:grpSpPr>
        <p:pic>
          <p:nvPicPr>
            <p:cNvPr id="354"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55"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18" name="Group 66"/>
          <p:cNvGrpSpPr/>
          <p:nvPr/>
        </p:nvGrpSpPr>
        <p:grpSpPr>
          <a:xfrm>
            <a:off x="5391220" y="5306168"/>
            <a:ext cx="141503" cy="333116"/>
            <a:chOff x="3634116" y="2800865"/>
            <a:chExt cx="376676" cy="480168"/>
          </a:xfrm>
        </p:grpSpPr>
        <p:pic>
          <p:nvPicPr>
            <p:cNvPr id="357"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58"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19" name="Group 69"/>
          <p:cNvGrpSpPr/>
          <p:nvPr/>
        </p:nvGrpSpPr>
        <p:grpSpPr>
          <a:xfrm>
            <a:off x="5524321" y="5449470"/>
            <a:ext cx="141503" cy="333116"/>
            <a:chOff x="3634116" y="2800865"/>
            <a:chExt cx="376676" cy="480168"/>
          </a:xfrm>
        </p:grpSpPr>
        <p:pic>
          <p:nvPicPr>
            <p:cNvPr id="360"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61"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0" name="Group 72"/>
          <p:cNvGrpSpPr/>
          <p:nvPr/>
        </p:nvGrpSpPr>
        <p:grpSpPr>
          <a:xfrm>
            <a:off x="5406579" y="5640538"/>
            <a:ext cx="141503" cy="333116"/>
            <a:chOff x="3634116" y="2800865"/>
            <a:chExt cx="376676" cy="480168"/>
          </a:xfrm>
        </p:grpSpPr>
        <p:pic>
          <p:nvPicPr>
            <p:cNvPr id="363"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64"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1" name="Group 75"/>
          <p:cNvGrpSpPr/>
          <p:nvPr/>
        </p:nvGrpSpPr>
        <p:grpSpPr>
          <a:xfrm>
            <a:off x="5498725" y="5729249"/>
            <a:ext cx="141503" cy="333116"/>
            <a:chOff x="3634116" y="2800865"/>
            <a:chExt cx="376676" cy="480168"/>
          </a:xfrm>
        </p:grpSpPr>
        <p:pic>
          <p:nvPicPr>
            <p:cNvPr id="366"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67"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2" name="Group 78"/>
          <p:cNvGrpSpPr/>
          <p:nvPr/>
        </p:nvGrpSpPr>
        <p:grpSpPr>
          <a:xfrm>
            <a:off x="5427056" y="5811135"/>
            <a:ext cx="141503" cy="333116"/>
            <a:chOff x="3634116" y="2800865"/>
            <a:chExt cx="376676" cy="480168"/>
          </a:xfrm>
        </p:grpSpPr>
        <p:pic>
          <p:nvPicPr>
            <p:cNvPr id="369"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70"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3" name="Group 81"/>
          <p:cNvGrpSpPr/>
          <p:nvPr/>
        </p:nvGrpSpPr>
        <p:grpSpPr>
          <a:xfrm>
            <a:off x="5913384" y="5299345"/>
            <a:ext cx="141503" cy="333116"/>
            <a:chOff x="3634116" y="2800865"/>
            <a:chExt cx="376676" cy="480168"/>
          </a:xfrm>
        </p:grpSpPr>
        <p:pic>
          <p:nvPicPr>
            <p:cNvPr id="372"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73"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4" name="Group 93"/>
          <p:cNvGrpSpPr/>
          <p:nvPr/>
        </p:nvGrpSpPr>
        <p:grpSpPr>
          <a:xfrm>
            <a:off x="6916755" y="3818563"/>
            <a:ext cx="141503" cy="333116"/>
            <a:chOff x="3634116" y="2800865"/>
            <a:chExt cx="376676" cy="480168"/>
          </a:xfrm>
        </p:grpSpPr>
        <p:pic>
          <p:nvPicPr>
            <p:cNvPr id="375"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76"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5" name="Group 96"/>
          <p:cNvGrpSpPr/>
          <p:nvPr/>
        </p:nvGrpSpPr>
        <p:grpSpPr>
          <a:xfrm>
            <a:off x="6773417" y="3798091"/>
            <a:ext cx="141503" cy="333116"/>
            <a:chOff x="3634116" y="2800865"/>
            <a:chExt cx="376676" cy="480168"/>
          </a:xfrm>
        </p:grpSpPr>
        <p:pic>
          <p:nvPicPr>
            <p:cNvPr id="378"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79"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6" name="Group 99"/>
          <p:cNvGrpSpPr/>
          <p:nvPr/>
        </p:nvGrpSpPr>
        <p:grpSpPr>
          <a:xfrm>
            <a:off x="6686389" y="3982336"/>
            <a:ext cx="141503" cy="333116"/>
            <a:chOff x="3634116" y="2800865"/>
            <a:chExt cx="376676" cy="480168"/>
          </a:xfrm>
        </p:grpSpPr>
        <p:pic>
          <p:nvPicPr>
            <p:cNvPr id="381"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82"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7" name="Group 102"/>
          <p:cNvGrpSpPr/>
          <p:nvPr/>
        </p:nvGrpSpPr>
        <p:grpSpPr>
          <a:xfrm>
            <a:off x="6563528" y="4084694"/>
            <a:ext cx="141503" cy="333116"/>
            <a:chOff x="3634116" y="2800865"/>
            <a:chExt cx="376676" cy="480168"/>
          </a:xfrm>
        </p:grpSpPr>
        <p:pic>
          <p:nvPicPr>
            <p:cNvPr id="384"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85"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8" name="Group 105"/>
          <p:cNvGrpSpPr/>
          <p:nvPr/>
        </p:nvGrpSpPr>
        <p:grpSpPr>
          <a:xfrm>
            <a:off x="6486739" y="4173405"/>
            <a:ext cx="141503" cy="333116"/>
            <a:chOff x="3634116" y="2800865"/>
            <a:chExt cx="376676" cy="480168"/>
          </a:xfrm>
        </p:grpSpPr>
        <p:pic>
          <p:nvPicPr>
            <p:cNvPr id="387"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88"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9" name="Group 108"/>
          <p:cNvGrpSpPr/>
          <p:nvPr/>
        </p:nvGrpSpPr>
        <p:grpSpPr>
          <a:xfrm>
            <a:off x="6614721" y="4432712"/>
            <a:ext cx="141503" cy="333116"/>
            <a:chOff x="3634116" y="2800865"/>
            <a:chExt cx="376676" cy="480168"/>
          </a:xfrm>
        </p:grpSpPr>
        <p:pic>
          <p:nvPicPr>
            <p:cNvPr id="390"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91"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30" name="Group 111"/>
          <p:cNvGrpSpPr/>
          <p:nvPr/>
        </p:nvGrpSpPr>
        <p:grpSpPr>
          <a:xfrm>
            <a:off x="6696628" y="4262115"/>
            <a:ext cx="141503" cy="333116"/>
            <a:chOff x="3634116" y="2800865"/>
            <a:chExt cx="376676" cy="480168"/>
          </a:xfrm>
        </p:grpSpPr>
        <p:pic>
          <p:nvPicPr>
            <p:cNvPr id="393"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94"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31" name="Group 114"/>
          <p:cNvGrpSpPr/>
          <p:nvPr/>
        </p:nvGrpSpPr>
        <p:grpSpPr>
          <a:xfrm>
            <a:off x="6717105" y="4405417"/>
            <a:ext cx="141503" cy="333116"/>
            <a:chOff x="3634116" y="2800865"/>
            <a:chExt cx="376676" cy="480168"/>
          </a:xfrm>
        </p:grpSpPr>
        <p:pic>
          <p:nvPicPr>
            <p:cNvPr id="396"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397"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88" name="Group 117"/>
          <p:cNvGrpSpPr/>
          <p:nvPr/>
        </p:nvGrpSpPr>
        <p:grpSpPr>
          <a:xfrm>
            <a:off x="6763179" y="4187053"/>
            <a:ext cx="141503" cy="333116"/>
            <a:chOff x="3634116" y="2800865"/>
            <a:chExt cx="376676" cy="480168"/>
          </a:xfrm>
        </p:grpSpPr>
        <p:pic>
          <p:nvPicPr>
            <p:cNvPr id="399"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00"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89" name="Group 120"/>
          <p:cNvGrpSpPr/>
          <p:nvPr/>
        </p:nvGrpSpPr>
        <p:grpSpPr>
          <a:xfrm>
            <a:off x="6809252" y="4166581"/>
            <a:ext cx="141503" cy="333116"/>
            <a:chOff x="3634116" y="2800865"/>
            <a:chExt cx="376676" cy="480168"/>
          </a:xfrm>
        </p:grpSpPr>
        <p:pic>
          <p:nvPicPr>
            <p:cNvPr id="402"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03"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90" name="Group 123"/>
          <p:cNvGrpSpPr/>
          <p:nvPr/>
        </p:nvGrpSpPr>
        <p:grpSpPr>
          <a:xfrm>
            <a:off x="6783655" y="4234820"/>
            <a:ext cx="141503" cy="333116"/>
            <a:chOff x="3634116" y="2800865"/>
            <a:chExt cx="376676" cy="480168"/>
          </a:xfrm>
        </p:grpSpPr>
        <p:pic>
          <p:nvPicPr>
            <p:cNvPr id="405"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06"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91" name="Group 126"/>
          <p:cNvGrpSpPr/>
          <p:nvPr/>
        </p:nvGrpSpPr>
        <p:grpSpPr>
          <a:xfrm>
            <a:off x="6834848" y="4344002"/>
            <a:ext cx="141503" cy="333116"/>
            <a:chOff x="3634116" y="2800865"/>
            <a:chExt cx="376676" cy="480168"/>
          </a:xfrm>
        </p:grpSpPr>
        <p:pic>
          <p:nvPicPr>
            <p:cNvPr id="408"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09"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92" name="Group 129"/>
          <p:cNvGrpSpPr/>
          <p:nvPr/>
        </p:nvGrpSpPr>
        <p:grpSpPr>
          <a:xfrm>
            <a:off x="6891159" y="4214348"/>
            <a:ext cx="141503" cy="333116"/>
            <a:chOff x="3634116" y="2800865"/>
            <a:chExt cx="376676" cy="480168"/>
          </a:xfrm>
        </p:grpSpPr>
        <p:pic>
          <p:nvPicPr>
            <p:cNvPr id="411"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12"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93" name="Group 132"/>
          <p:cNvGrpSpPr/>
          <p:nvPr/>
        </p:nvGrpSpPr>
        <p:grpSpPr>
          <a:xfrm>
            <a:off x="6942352" y="4241643"/>
            <a:ext cx="141503" cy="333116"/>
            <a:chOff x="3634116" y="2800865"/>
            <a:chExt cx="376676" cy="480168"/>
          </a:xfrm>
        </p:grpSpPr>
        <p:pic>
          <p:nvPicPr>
            <p:cNvPr id="414"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15"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94" name="Group 135"/>
          <p:cNvGrpSpPr/>
          <p:nvPr/>
        </p:nvGrpSpPr>
        <p:grpSpPr>
          <a:xfrm>
            <a:off x="6916755" y="4268939"/>
            <a:ext cx="141503" cy="333116"/>
            <a:chOff x="3634116" y="2800865"/>
            <a:chExt cx="376676" cy="480168"/>
          </a:xfrm>
        </p:grpSpPr>
        <p:pic>
          <p:nvPicPr>
            <p:cNvPr id="417"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18"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95" name="Group 138"/>
          <p:cNvGrpSpPr/>
          <p:nvPr/>
        </p:nvGrpSpPr>
        <p:grpSpPr>
          <a:xfrm>
            <a:off x="7019141" y="4173404"/>
            <a:ext cx="141503" cy="333116"/>
            <a:chOff x="3634116" y="2800865"/>
            <a:chExt cx="376676" cy="480168"/>
          </a:xfrm>
        </p:grpSpPr>
        <p:pic>
          <p:nvPicPr>
            <p:cNvPr id="420"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21"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96" name="Group 141"/>
          <p:cNvGrpSpPr/>
          <p:nvPr/>
        </p:nvGrpSpPr>
        <p:grpSpPr>
          <a:xfrm>
            <a:off x="7070334" y="4200700"/>
            <a:ext cx="141503" cy="333116"/>
            <a:chOff x="3634116" y="2800865"/>
            <a:chExt cx="376676" cy="480168"/>
          </a:xfrm>
        </p:grpSpPr>
        <p:pic>
          <p:nvPicPr>
            <p:cNvPr id="423"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24"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97" name="Group 144"/>
          <p:cNvGrpSpPr/>
          <p:nvPr/>
        </p:nvGrpSpPr>
        <p:grpSpPr>
          <a:xfrm>
            <a:off x="7034498" y="4262115"/>
            <a:ext cx="141503" cy="333116"/>
            <a:chOff x="3634116" y="2800865"/>
            <a:chExt cx="376676" cy="480168"/>
          </a:xfrm>
        </p:grpSpPr>
        <p:pic>
          <p:nvPicPr>
            <p:cNvPr id="426"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27"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98" name="Group 147"/>
          <p:cNvGrpSpPr/>
          <p:nvPr/>
        </p:nvGrpSpPr>
        <p:grpSpPr>
          <a:xfrm>
            <a:off x="7085690" y="4268939"/>
            <a:ext cx="141503" cy="333116"/>
            <a:chOff x="3634116" y="2800865"/>
            <a:chExt cx="376676" cy="480168"/>
          </a:xfrm>
        </p:grpSpPr>
        <p:pic>
          <p:nvPicPr>
            <p:cNvPr id="429"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30"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299" name="Group 150"/>
          <p:cNvGrpSpPr/>
          <p:nvPr/>
        </p:nvGrpSpPr>
        <p:grpSpPr>
          <a:xfrm>
            <a:off x="7085690" y="4309883"/>
            <a:ext cx="141503" cy="333116"/>
            <a:chOff x="3634116" y="2800865"/>
            <a:chExt cx="376676" cy="480168"/>
          </a:xfrm>
        </p:grpSpPr>
        <p:pic>
          <p:nvPicPr>
            <p:cNvPr id="432"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33"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300" name="Group 153"/>
          <p:cNvGrpSpPr/>
          <p:nvPr/>
        </p:nvGrpSpPr>
        <p:grpSpPr>
          <a:xfrm>
            <a:off x="6988424" y="4378121"/>
            <a:ext cx="141503" cy="333116"/>
            <a:chOff x="3634116" y="2800865"/>
            <a:chExt cx="376676" cy="480168"/>
          </a:xfrm>
        </p:grpSpPr>
        <p:pic>
          <p:nvPicPr>
            <p:cNvPr id="435"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36"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301" name="Group 156"/>
          <p:cNvGrpSpPr/>
          <p:nvPr/>
        </p:nvGrpSpPr>
        <p:grpSpPr>
          <a:xfrm>
            <a:off x="7060094" y="4419064"/>
            <a:ext cx="141503" cy="333116"/>
            <a:chOff x="3634116" y="2800865"/>
            <a:chExt cx="376676" cy="480168"/>
          </a:xfrm>
        </p:grpSpPr>
        <p:pic>
          <p:nvPicPr>
            <p:cNvPr id="438"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39"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302" name="Group 159"/>
          <p:cNvGrpSpPr/>
          <p:nvPr/>
        </p:nvGrpSpPr>
        <p:grpSpPr>
          <a:xfrm>
            <a:off x="7172717" y="4323530"/>
            <a:ext cx="141503" cy="333116"/>
            <a:chOff x="3634116" y="2800865"/>
            <a:chExt cx="376676" cy="480168"/>
          </a:xfrm>
        </p:grpSpPr>
        <p:pic>
          <p:nvPicPr>
            <p:cNvPr id="441"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42"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303" name="Group 162"/>
          <p:cNvGrpSpPr/>
          <p:nvPr/>
        </p:nvGrpSpPr>
        <p:grpSpPr>
          <a:xfrm>
            <a:off x="7223909" y="4357649"/>
            <a:ext cx="141503" cy="333116"/>
            <a:chOff x="3634116" y="2800865"/>
            <a:chExt cx="376676" cy="480168"/>
          </a:xfrm>
        </p:grpSpPr>
        <p:pic>
          <p:nvPicPr>
            <p:cNvPr id="444"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45"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304" name="Group 165"/>
          <p:cNvGrpSpPr/>
          <p:nvPr/>
        </p:nvGrpSpPr>
        <p:grpSpPr>
          <a:xfrm>
            <a:off x="7162479" y="4412240"/>
            <a:ext cx="141503" cy="333116"/>
            <a:chOff x="3634116" y="2800865"/>
            <a:chExt cx="376676" cy="480168"/>
          </a:xfrm>
        </p:grpSpPr>
        <p:pic>
          <p:nvPicPr>
            <p:cNvPr id="447"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48"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305" name="Group 168"/>
          <p:cNvGrpSpPr/>
          <p:nvPr/>
        </p:nvGrpSpPr>
        <p:grpSpPr>
          <a:xfrm>
            <a:off x="7321175" y="4419064"/>
            <a:ext cx="141503" cy="333116"/>
            <a:chOff x="3634116" y="2800865"/>
            <a:chExt cx="376676" cy="480168"/>
          </a:xfrm>
        </p:grpSpPr>
        <p:pic>
          <p:nvPicPr>
            <p:cNvPr id="450"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51"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306" name="Group 171"/>
          <p:cNvGrpSpPr/>
          <p:nvPr/>
        </p:nvGrpSpPr>
        <p:grpSpPr>
          <a:xfrm>
            <a:off x="7372368" y="4398593"/>
            <a:ext cx="141503" cy="333116"/>
            <a:chOff x="3634116" y="2800865"/>
            <a:chExt cx="376676" cy="480168"/>
          </a:xfrm>
        </p:grpSpPr>
        <p:pic>
          <p:nvPicPr>
            <p:cNvPr id="453"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54"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311" name="Group 174"/>
          <p:cNvGrpSpPr/>
          <p:nvPr/>
        </p:nvGrpSpPr>
        <p:grpSpPr>
          <a:xfrm>
            <a:off x="7408203" y="4432712"/>
            <a:ext cx="141503" cy="333116"/>
            <a:chOff x="3634116" y="2800865"/>
            <a:chExt cx="376676" cy="480168"/>
          </a:xfrm>
        </p:grpSpPr>
        <p:pic>
          <p:nvPicPr>
            <p:cNvPr id="456"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57"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314" name="Group 177"/>
          <p:cNvGrpSpPr/>
          <p:nvPr/>
        </p:nvGrpSpPr>
        <p:grpSpPr>
          <a:xfrm>
            <a:off x="7505469" y="4384945"/>
            <a:ext cx="141503" cy="333116"/>
            <a:chOff x="3634116" y="2800865"/>
            <a:chExt cx="376676" cy="480168"/>
          </a:xfrm>
        </p:grpSpPr>
        <p:pic>
          <p:nvPicPr>
            <p:cNvPr id="459"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60"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317" name="Group 180"/>
          <p:cNvGrpSpPr/>
          <p:nvPr/>
        </p:nvGrpSpPr>
        <p:grpSpPr>
          <a:xfrm>
            <a:off x="7229029" y="3866330"/>
            <a:ext cx="141503" cy="333116"/>
            <a:chOff x="3634116" y="2800865"/>
            <a:chExt cx="376676" cy="480168"/>
          </a:xfrm>
        </p:grpSpPr>
        <p:pic>
          <p:nvPicPr>
            <p:cNvPr id="462"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63"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5"/>
              <a:ext cx="376676" cy="189985"/>
            </a:xfrm>
            <a:prstGeom prst="rect">
              <a:avLst/>
            </a:prstGeom>
            <a:noFill/>
          </p:spPr>
        </p:pic>
      </p:grpSp>
      <p:grpSp>
        <p:nvGrpSpPr>
          <p:cNvPr id="320" name="Group 183"/>
          <p:cNvGrpSpPr/>
          <p:nvPr/>
        </p:nvGrpSpPr>
        <p:grpSpPr>
          <a:xfrm>
            <a:off x="7285341" y="3914099"/>
            <a:ext cx="141503" cy="333114"/>
            <a:chOff x="3634116" y="2800868"/>
            <a:chExt cx="376676" cy="480165"/>
          </a:xfrm>
        </p:grpSpPr>
        <p:pic>
          <p:nvPicPr>
            <p:cNvPr id="465"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66"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23" name="Group 186"/>
          <p:cNvGrpSpPr/>
          <p:nvPr/>
        </p:nvGrpSpPr>
        <p:grpSpPr>
          <a:xfrm>
            <a:off x="7244387" y="3968690"/>
            <a:ext cx="141503" cy="333114"/>
            <a:chOff x="3634116" y="2800868"/>
            <a:chExt cx="376676" cy="480165"/>
          </a:xfrm>
        </p:grpSpPr>
        <p:pic>
          <p:nvPicPr>
            <p:cNvPr id="468"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69"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26" name="Group 189"/>
          <p:cNvGrpSpPr/>
          <p:nvPr/>
        </p:nvGrpSpPr>
        <p:grpSpPr>
          <a:xfrm>
            <a:off x="7464514" y="3927747"/>
            <a:ext cx="141503" cy="333114"/>
            <a:chOff x="3634116" y="2800868"/>
            <a:chExt cx="376676" cy="480165"/>
          </a:xfrm>
        </p:grpSpPr>
        <p:pic>
          <p:nvPicPr>
            <p:cNvPr id="471"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72"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29" name="Group 192"/>
          <p:cNvGrpSpPr/>
          <p:nvPr/>
        </p:nvGrpSpPr>
        <p:grpSpPr>
          <a:xfrm>
            <a:off x="7520826" y="4043753"/>
            <a:ext cx="141503" cy="333114"/>
            <a:chOff x="3634116" y="2800868"/>
            <a:chExt cx="376676" cy="480165"/>
          </a:xfrm>
        </p:grpSpPr>
        <p:pic>
          <p:nvPicPr>
            <p:cNvPr id="474"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75"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32" name="Group 195"/>
          <p:cNvGrpSpPr/>
          <p:nvPr/>
        </p:nvGrpSpPr>
        <p:grpSpPr>
          <a:xfrm>
            <a:off x="7628329" y="4412243"/>
            <a:ext cx="141503" cy="333114"/>
            <a:chOff x="3634116" y="2800868"/>
            <a:chExt cx="376676" cy="480165"/>
          </a:xfrm>
        </p:grpSpPr>
        <p:pic>
          <p:nvPicPr>
            <p:cNvPr id="477"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78"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35" name="Group 198"/>
          <p:cNvGrpSpPr/>
          <p:nvPr/>
        </p:nvGrpSpPr>
        <p:grpSpPr>
          <a:xfrm>
            <a:off x="7479871" y="4569192"/>
            <a:ext cx="141503" cy="333114"/>
            <a:chOff x="3634116" y="2800868"/>
            <a:chExt cx="376676" cy="480165"/>
          </a:xfrm>
        </p:grpSpPr>
        <p:pic>
          <p:nvPicPr>
            <p:cNvPr id="480"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81"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38" name="Group 201"/>
          <p:cNvGrpSpPr/>
          <p:nvPr/>
        </p:nvGrpSpPr>
        <p:grpSpPr>
          <a:xfrm>
            <a:off x="7525944" y="4623783"/>
            <a:ext cx="141503" cy="333114"/>
            <a:chOff x="3634116" y="2800868"/>
            <a:chExt cx="376676" cy="480165"/>
          </a:xfrm>
        </p:grpSpPr>
        <p:pic>
          <p:nvPicPr>
            <p:cNvPr id="483"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84"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41" name="Group 204"/>
          <p:cNvGrpSpPr/>
          <p:nvPr/>
        </p:nvGrpSpPr>
        <p:grpSpPr>
          <a:xfrm>
            <a:off x="7459394" y="4644255"/>
            <a:ext cx="141503" cy="333114"/>
            <a:chOff x="3634116" y="2800868"/>
            <a:chExt cx="376676" cy="480165"/>
          </a:xfrm>
        </p:grpSpPr>
        <p:pic>
          <p:nvPicPr>
            <p:cNvPr id="486"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87"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44" name="Group 207"/>
          <p:cNvGrpSpPr/>
          <p:nvPr/>
        </p:nvGrpSpPr>
        <p:grpSpPr>
          <a:xfrm>
            <a:off x="7659044" y="4712494"/>
            <a:ext cx="141503" cy="333114"/>
            <a:chOff x="3634116" y="2800868"/>
            <a:chExt cx="376676" cy="480165"/>
          </a:xfrm>
        </p:grpSpPr>
        <p:pic>
          <p:nvPicPr>
            <p:cNvPr id="489"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90"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47" name="Group 210"/>
          <p:cNvGrpSpPr/>
          <p:nvPr/>
        </p:nvGrpSpPr>
        <p:grpSpPr>
          <a:xfrm>
            <a:off x="7643688" y="4780733"/>
            <a:ext cx="141503" cy="333114"/>
            <a:chOff x="3634116" y="2800868"/>
            <a:chExt cx="376676" cy="480165"/>
          </a:xfrm>
        </p:grpSpPr>
        <p:pic>
          <p:nvPicPr>
            <p:cNvPr id="492"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93"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50" name="Group 213"/>
          <p:cNvGrpSpPr/>
          <p:nvPr/>
        </p:nvGrpSpPr>
        <p:grpSpPr>
          <a:xfrm>
            <a:off x="7735834" y="4883091"/>
            <a:ext cx="141503" cy="333114"/>
            <a:chOff x="3634116" y="2800868"/>
            <a:chExt cx="376676" cy="480165"/>
          </a:xfrm>
        </p:grpSpPr>
        <p:pic>
          <p:nvPicPr>
            <p:cNvPr id="495"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96"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53" name="Group 216"/>
          <p:cNvGrpSpPr/>
          <p:nvPr/>
        </p:nvGrpSpPr>
        <p:grpSpPr>
          <a:xfrm>
            <a:off x="7817741" y="4780733"/>
            <a:ext cx="141503" cy="333114"/>
            <a:chOff x="3634116" y="2800868"/>
            <a:chExt cx="376676" cy="480165"/>
          </a:xfrm>
        </p:grpSpPr>
        <p:pic>
          <p:nvPicPr>
            <p:cNvPr id="498"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499"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56" name="Group 219"/>
          <p:cNvGrpSpPr/>
          <p:nvPr/>
        </p:nvGrpSpPr>
        <p:grpSpPr>
          <a:xfrm>
            <a:off x="7889411" y="4787557"/>
            <a:ext cx="141503" cy="333114"/>
            <a:chOff x="3634116" y="2800868"/>
            <a:chExt cx="376676" cy="480165"/>
          </a:xfrm>
        </p:grpSpPr>
        <p:pic>
          <p:nvPicPr>
            <p:cNvPr id="501"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02"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59" name="Group 222"/>
          <p:cNvGrpSpPr/>
          <p:nvPr/>
        </p:nvGrpSpPr>
        <p:grpSpPr>
          <a:xfrm>
            <a:off x="7904769" y="4821676"/>
            <a:ext cx="141503" cy="333114"/>
            <a:chOff x="3634116" y="2800868"/>
            <a:chExt cx="376676" cy="480165"/>
          </a:xfrm>
        </p:grpSpPr>
        <p:pic>
          <p:nvPicPr>
            <p:cNvPr id="504"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05"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62" name="Group 225"/>
          <p:cNvGrpSpPr/>
          <p:nvPr/>
        </p:nvGrpSpPr>
        <p:grpSpPr>
          <a:xfrm>
            <a:off x="7863814" y="4337180"/>
            <a:ext cx="141503" cy="333114"/>
            <a:chOff x="3634116" y="2800868"/>
            <a:chExt cx="376676" cy="480165"/>
          </a:xfrm>
        </p:grpSpPr>
        <p:pic>
          <p:nvPicPr>
            <p:cNvPr id="507"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08"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65" name="Group 228"/>
          <p:cNvGrpSpPr/>
          <p:nvPr/>
        </p:nvGrpSpPr>
        <p:grpSpPr>
          <a:xfrm>
            <a:off x="6640314" y="4637431"/>
            <a:ext cx="141503" cy="333114"/>
            <a:chOff x="3634116" y="2800868"/>
            <a:chExt cx="376676" cy="480165"/>
          </a:xfrm>
        </p:grpSpPr>
        <p:pic>
          <p:nvPicPr>
            <p:cNvPr id="510"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11"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68" name="Group 231"/>
          <p:cNvGrpSpPr/>
          <p:nvPr/>
        </p:nvGrpSpPr>
        <p:grpSpPr>
          <a:xfrm>
            <a:off x="6747819" y="4610135"/>
            <a:ext cx="141503" cy="333114"/>
            <a:chOff x="3634116" y="2800868"/>
            <a:chExt cx="376676" cy="480165"/>
          </a:xfrm>
        </p:grpSpPr>
        <p:pic>
          <p:nvPicPr>
            <p:cNvPr id="513"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14"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71" name="Group 234"/>
          <p:cNvGrpSpPr/>
          <p:nvPr/>
        </p:nvGrpSpPr>
        <p:grpSpPr>
          <a:xfrm>
            <a:off x="6619838" y="4828499"/>
            <a:ext cx="141503" cy="333114"/>
            <a:chOff x="3634116" y="2800868"/>
            <a:chExt cx="376676" cy="480165"/>
          </a:xfrm>
        </p:grpSpPr>
        <p:pic>
          <p:nvPicPr>
            <p:cNvPr id="516"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17"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74" name="Group 237"/>
          <p:cNvGrpSpPr/>
          <p:nvPr/>
        </p:nvGrpSpPr>
        <p:grpSpPr>
          <a:xfrm>
            <a:off x="6532811" y="4896738"/>
            <a:ext cx="141503" cy="333114"/>
            <a:chOff x="3634116" y="2800868"/>
            <a:chExt cx="376676" cy="480165"/>
          </a:xfrm>
        </p:grpSpPr>
        <p:pic>
          <p:nvPicPr>
            <p:cNvPr id="519"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20"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77" name="Group 240"/>
          <p:cNvGrpSpPr/>
          <p:nvPr/>
        </p:nvGrpSpPr>
        <p:grpSpPr>
          <a:xfrm>
            <a:off x="6752938" y="4869442"/>
            <a:ext cx="141503" cy="333114"/>
            <a:chOff x="3634116" y="2800868"/>
            <a:chExt cx="376676" cy="480165"/>
          </a:xfrm>
        </p:grpSpPr>
        <p:pic>
          <p:nvPicPr>
            <p:cNvPr id="522"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23"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80" name="Group 243"/>
          <p:cNvGrpSpPr/>
          <p:nvPr/>
        </p:nvGrpSpPr>
        <p:grpSpPr>
          <a:xfrm>
            <a:off x="7008900" y="5019568"/>
            <a:ext cx="141503" cy="333114"/>
            <a:chOff x="3634116" y="2800868"/>
            <a:chExt cx="376676" cy="480165"/>
          </a:xfrm>
        </p:grpSpPr>
        <p:pic>
          <p:nvPicPr>
            <p:cNvPr id="525"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26"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83" name="Group 246"/>
          <p:cNvGrpSpPr/>
          <p:nvPr/>
        </p:nvGrpSpPr>
        <p:grpSpPr>
          <a:xfrm>
            <a:off x="7351889" y="4671550"/>
            <a:ext cx="141503" cy="333114"/>
            <a:chOff x="3634116" y="2800868"/>
            <a:chExt cx="376676" cy="480165"/>
          </a:xfrm>
        </p:grpSpPr>
        <p:pic>
          <p:nvPicPr>
            <p:cNvPr id="528"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29"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86" name="Group 249"/>
          <p:cNvGrpSpPr/>
          <p:nvPr/>
        </p:nvGrpSpPr>
        <p:grpSpPr>
          <a:xfrm>
            <a:off x="7510586" y="4937682"/>
            <a:ext cx="141503" cy="333114"/>
            <a:chOff x="3634116" y="2800868"/>
            <a:chExt cx="376676" cy="480165"/>
          </a:xfrm>
        </p:grpSpPr>
        <p:pic>
          <p:nvPicPr>
            <p:cNvPr id="531"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32"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89" name="Group 252"/>
          <p:cNvGrpSpPr/>
          <p:nvPr/>
        </p:nvGrpSpPr>
        <p:grpSpPr>
          <a:xfrm>
            <a:off x="7623209" y="4971801"/>
            <a:ext cx="141503" cy="333114"/>
            <a:chOff x="3634116" y="2800868"/>
            <a:chExt cx="376676" cy="480165"/>
          </a:xfrm>
        </p:grpSpPr>
        <p:pic>
          <p:nvPicPr>
            <p:cNvPr id="534"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35"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92" name="Group 255"/>
          <p:cNvGrpSpPr/>
          <p:nvPr/>
        </p:nvGrpSpPr>
        <p:grpSpPr>
          <a:xfrm>
            <a:off x="7566898" y="5156046"/>
            <a:ext cx="141503" cy="333114"/>
            <a:chOff x="3634116" y="2800868"/>
            <a:chExt cx="376676" cy="480165"/>
          </a:xfrm>
        </p:grpSpPr>
        <p:pic>
          <p:nvPicPr>
            <p:cNvPr id="537"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38"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95" name="Group 258"/>
          <p:cNvGrpSpPr/>
          <p:nvPr/>
        </p:nvGrpSpPr>
        <p:grpSpPr>
          <a:xfrm>
            <a:off x="7444036" y="5374410"/>
            <a:ext cx="141503" cy="333114"/>
            <a:chOff x="3634116" y="2800868"/>
            <a:chExt cx="376676" cy="480165"/>
          </a:xfrm>
        </p:grpSpPr>
        <p:pic>
          <p:nvPicPr>
            <p:cNvPr id="540"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41"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398" name="Group 261"/>
          <p:cNvGrpSpPr/>
          <p:nvPr/>
        </p:nvGrpSpPr>
        <p:grpSpPr>
          <a:xfrm>
            <a:off x="7408201" y="5497240"/>
            <a:ext cx="141503" cy="333114"/>
            <a:chOff x="3634116" y="2800868"/>
            <a:chExt cx="376676" cy="480165"/>
          </a:xfrm>
        </p:grpSpPr>
        <p:pic>
          <p:nvPicPr>
            <p:cNvPr id="543"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44"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01" name="Group 264"/>
          <p:cNvGrpSpPr/>
          <p:nvPr/>
        </p:nvGrpSpPr>
        <p:grpSpPr>
          <a:xfrm>
            <a:off x="7167597" y="5633717"/>
            <a:ext cx="141503" cy="333114"/>
            <a:chOff x="3634116" y="2800868"/>
            <a:chExt cx="376676" cy="480165"/>
          </a:xfrm>
        </p:grpSpPr>
        <p:pic>
          <p:nvPicPr>
            <p:cNvPr id="546"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47"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04" name="Group 267"/>
          <p:cNvGrpSpPr/>
          <p:nvPr/>
        </p:nvGrpSpPr>
        <p:grpSpPr>
          <a:xfrm>
            <a:off x="2391343" y="3832212"/>
            <a:ext cx="141503" cy="333114"/>
            <a:chOff x="3634116" y="2800868"/>
            <a:chExt cx="376676" cy="480165"/>
          </a:xfrm>
        </p:grpSpPr>
        <p:pic>
          <p:nvPicPr>
            <p:cNvPr id="549"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50"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07" name="Group 270"/>
          <p:cNvGrpSpPr/>
          <p:nvPr/>
        </p:nvGrpSpPr>
        <p:grpSpPr>
          <a:xfrm>
            <a:off x="2550039" y="4473656"/>
            <a:ext cx="141503" cy="333114"/>
            <a:chOff x="3634116" y="2800868"/>
            <a:chExt cx="376676" cy="480165"/>
          </a:xfrm>
        </p:grpSpPr>
        <p:pic>
          <p:nvPicPr>
            <p:cNvPr id="552"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53"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10" name="Group 273"/>
          <p:cNvGrpSpPr/>
          <p:nvPr/>
        </p:nvGrpSpPr>
        <p:grpSpPr>
          <a:xfrm>
            <a:off x="2304316" y="4514599"/>
            <a:ext cx="141503" cy="333114"/>
            <a:chOff x="3634116" y="2800868"/>
            <a:chExt cx="376676" cy="480165"/>
          </a:xfrm>
        </p:grpSpPr>
        <p:pic>
          <p:nvPicPr>
            <p:cNvPr id="555"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56"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13" name="Group 276"/>
          <p:cNvGrpSpPr/>
          <p:nvPr/>
        </p:nvGrpSpPr>
        <p:grpSpPr>
          <a:xfrm>
            <a:off x="1940849" y="4541895"/>
            <a:ext cx="141503" cy="333114"/>
            <a:chOff x="3634116" y="2800868"/>
            <a:chExt cx="376676" cy="480165"/>
          </a:xfrm>
        </p:grpSpPr>
        <p:pic>
          <p:nvPicPr>
            <p:cNvPr id="558"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59"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16" name="Group 279"/>
          <p:cNvGrpSpPr/>
          <p:nvPr/>
        </p:nvGrpSpPr>
        <p:grpSpPr>
          <a:xfrm>
            <a:off x="2104665" y="4630606"/>
            <a:ext cx="141503" cy="333114"/>
            <a:chOff x="3634116" y="2800868"/>
            <a:chExt cx="376676" cy="480165"/>
          </a:xfrm>
        </p:grpSpPr>
        <p:pic>
          <p:nvPicPr>
            <p:cNvPr id="561"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62"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19" name="Group 282"/>
          <p:cNvGrpSpPr/>
          <p:nvPr/>
        </p:nvGrpSpPr>
        <p:grpSpPr>
          <a:xfrm>
            <a:off x="1920372" y="4726140"/>
            <a:ext cx="141503" cy="333114"/>
            <a:chOff x="3634116" y="2800868"/>
            <a:chExt cx="376676" cy="480165"/>
          </a:xfrm>
        </p:grpSpPr>
        <p:pic>
          <p:nvPicPr>
            <p:cNvPr id="564"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65"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22" name="Group 285"/>
          <p:cNvGrpSpPr/>
          <p:nvPr/>
        </p:nvGrpSpPr>
        <p:grpSpPr>
          <a:xfrm>
            <a:off x="1858941" y="4767083"/>
            <a:ext cx="141503" cy="333114"/>
            <a:chOff x="3634116" y="2800868"/>
            <a:chExt cx="376676" cy="480165"/>
          </a:xfrm>
        </p:grpSpPr>
        <p:pic>
          <p:nvPicPr>
            <p:cNvPr id="567"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68"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25" name="Group 288"/>
          <p:cNvGrpSpPr/>
          <p:nvPr/>
        </p:nvGrpSpPr>
        <p:grpSpPr>
          <a:xfrm>
            <a:off x="1787272" y="4869442"/>
            <a:ext cx="141503" cy="333114"/>
            <a:chOff x="3634116" y="2800868"/>
            <a:chExt cx="376676" cy="480165"/>
          </a:xfrm>
        </p:grpSpPr>
        <p:pic>
          <p:nvPicPr>
            <p:cNvPr id="570"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71"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28" name="Group 291"/>
          <p:cNvGrpSpPr/>
          <p:nvPr/>
        </p:nvGrpSpPr>
        <p:grpSpPr>
          <a:xfrm>
            <a:off x="1669529" y="4821674"/>
            <a:ext cx="141503" cy="333114"/>
            <a:chOff x="3634116" y="2800868"/>
            <a:chExt cx="376676" cy="480165"/>
          </a:xfrm>
        </p:grpSpPr>
        <p:pic>
          <p:nvPicPr>
            <p:cNvPr id="573"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74"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31" name="Group 294"/>
          <p:cNvGrpSpPr/>
          <p:nvPr/>
        </p:nvGrpSpPr>
        <p:grpSpPr>
          <a:xfrm>
            <a:off x="1628575" y="4869441"/>
            <a:ext cx="141503" cy="333114"/>
            <a:chOff x="3634116" y="2800868"/>
            <a:chExt cx="376676" cy="480165"/>
          </a:xfrm>
        </p:grpSpPr>
        <p:pic>
          <p:nvPicPr>
            <p:cNvPr id="576"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77"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34" name="Group 297"/>
          <p:cNvGrpSpPr/>
          <p:nvPr/>
        </p:nvGrpSpPr>
        <p:grpSpPr>
          <a:xfrm>
            <a:off x="1679768" y="5005918"/>
            <a:ext cx="141503" cy="333114"/>
            <a:chOff x="3634116" y="2800868"/>
            <a:chExt cx="376676" cy="480165"/>
          </a:xfrm>
        </p:grpSpPr>
        <p:pic>
          <p:nvPicPr>
            <p:cNvPr id="579"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80"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37" name="Group 300"/>
          <p:cNvGrpSpPr/>
          <p:nvPr/>
        </p:nvGrpSpPr>
        <p:grpSpPr>
          <a:xfrm>
            <a:off x="1889657" y="5060510"/>
            <a:ext cx="141503" cy="333114"/>
            <a:chOff x="3634116" y="2800868"/>
            <a:chExt cx="376676" cy="480165"/>
          </a:xfrm>
        </p:grpSpPr>
        <p:pic>
          <p:nvPicPr>
            <p:cNvPr id="582"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83"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40" name="Group 303"/>
          <p:cNvGrpSpPr/>
          <p:nvPr/>
        </p:nvGrpSpPr>
        <p:grpSpPr>
          <a:xfrm>
            <a:off x="1935730" y="5128749"/>
            <a:ext cx="141503" cy="333114"/>
            <a:chOff x="3634116" y="2800868"/>
            <a:chExt cx="376676" cy="480165"/>
          </a:xfrm>
        </p:grpSpPr>
        <p:pic>
          <p:nvPicPr>
            <p:cNvPr id="585"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86"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43" name="Group 306"/>
          <p:cNvGrpSpPr/>
          <p:nvPr/>
        </p:nvGrpSpPr>
        <p:grpSpPr>
          <a:xfrm>
            <a:off x="2125142" y="4930857"/>
            <a:ext cx="141503" cy="333114"/>
            <a:chOff x="3634116" y="2800868"/>
            <a:chExt cx="376676" cy="480165"/>
          </a:xfrm>
        </p:grpSpPr>
        <p:pic>
          <p:nvPicPr>
            <p:cNvPr id="588"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89"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46" name="Group 309"/>
          <p:cNvGrpSpPr/>
          <p:nvPr/>
        </p:nvGrpSpPr>
        <p:grpSpPr>
          <a:xfrm>
            <a:off x="2299196" y="5490415"/>
            <a:ext cx="141503" cy="333114"/>
            <a:chOff x="3634116" y="2800868"/>
            <a:chExt cx="376676" cy="480165"/>
          </a:xfrm>
        </p:grpSpPr>
        <p:pic>
          <p:nvPicPr>
            <p:cNvPr id="591"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92"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49" name="Group 312"/>
          <p:cNvGrpSpPr/>
          <p:nvPr/>
        </p:nvGrpSpPr>
        <p:grpSpPr>
          <a:xfrm>
            <a:off x="1459640" y="4630606"/>
            <a:ext cx="141503" cy="333114"/>
            <a:chOff x="3634116" y="2800868"/>
            <a:chExt cx="376676" cy="480165"/>
          </a:xfrm>
        </p:grpSpPr>
        <p:pic>
          <p:nvPicPr>
            <p:cNvPr id="594"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95"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52" name="Group 315"/>
          <p:cNvGrpSpPr/>
          <p:nvPr/>
        </p:nvGrpSpPr>
        <p:grpSpPr>
          <a:xfrm>
            <a:off x="1485236" y="4692021"/>
            <a:ext cx="141503" cy="333114"/>
            <a:chOff x="3634116" y="2800868"/>
            <a:chExt cx="376676" cy="480165"/>
          </a:xfrm>
        </p:grpSpPr>
        <p:pic>
          <p:nvPicPr>
            <p:cNvPr id="597"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598"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55" name="Group 318"/>
          <p:cNvGrpSpPr/>
          <p:nvPr/>
        </p:nvGrpSpPr>
        <p:grpSpPr>
          <a:xfrm>
            <a:off x="1147366" y="4514600"/>
            <a:ext cx="141503" cy="333114"/>
            <a:chOff x="3634116" y="2800868"/>
            <a:chExt cx="376676" cy="480165"/>
          </a:xfrm>
        </p:grpSpPr>
        <p:pic>
          <p:nvPicPr>
            <p:cNvPr id="600"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601"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58" name="Group 321"/>
          <p:cNvGrpSpPr/>
          <p:nvPr/>
        </p:nvGrpSpPr>
        <p:grpSpPr>
          <a:xfrm>
            <a:off x="1162724" y="4712493"/>
            <a:ext cx="141503" cy="333114"/>
            <a:chOff x="3634116" y="2800868"/>
            <a:chExt cx="376676" cy="480165"/>
          </a:xfrm>
        </p:grpSpPr>
        <p:pic>
          <p:nvPicPr>
            <p:cNvPr id="603"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604"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61" name="Group 324"/>
          <p:cNvGrpSpPr/>
          <p:nvPr/>
        </p:nvGrpSpPr>
        <p:grpSpPr>
          <a:xfrm>
            <a:off x="1183201" y="4773908"/>
            <a:ext cx="141503" cy="333114"/>
            <a:chOff x="3634116" y="2800868"/>
            <a:chExt cx="376676" cy="480165"/>
          </a:xfrm>
        </p:grpSpPr>
        <p:pic>
          <p:nvPicPr>
            <p:cNvPr id="606"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607"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64" name="Group 327"/>
          <p:cNvGrpSpPr/>
          <p:nvPr/>
        </p:nvGrpSpPr>
        <p:grpSpPr>
          <a:xfrm>
            <a:off x="1208798" y="4951329"/>
            <a:ext cx="141503" cy="333114"/>
            <a:chOff x="3634116" y="2800868"/>
            <a:chExt cx="376676" cy="480165"/>
          </a:xfrm>
        </p:grpSpPr>
        <p:pic>
          <p:nvPicPr>
            <p:cNvPr id="609" name="Picture 2" descr="C:\Program Files\Microsoft Resource DVD Artwork\DVD_ART\Artwork_Imagery\Shapes and Graphics\Cylinder\MGX 06 Cyinders\MGX Cylinder BLUe.png"/>
            <p:cNvPicPr>
              <a:picLocks noChangeAspect="1" noChangeArrowheads="1"/>
            </p:cNvPicPr>
            <p:nvPr/>
          </p:nvPicPr>
          <p:blipFill>
            <a:blip r:embed="rId4" cstate="email"/>
            <a:srcRect/>
            <a:stretch>
              <a:fillRect/>
            </a:stretch>
          </p:blipFill>
          <p:spPr bwMode="auto">
            <a:xfrm>
              <a:off x="3742724" y="2844330"/>
              <a:ext cx="167126" cy="436703"/>
            </a:xfrm>
            <a:prstGeom prst="rect">
              <a:avLst/>
            </a:prstGeom>
            <a:noFill/>
          </p:spPr>
        </p:pic>
        <p:pic>
          <p:nvPicPr>
            <p:cNvPr id="610" name="Picture 7" descr="C:\Program Files\Microsoft Resource DVD Artwork\DVD_ART\Artwork_Imagery\Shapes and Graphics\Starburst\blue teal starburst.png"/>
            <p:cNvPicPr>
              <a:picLocks noChangeAspect="1" noChangeArrowheads="1"/>
            </p:cNvPicPr>
            <p:nvPr/>
          </p:nvPicPr>
          <p:blipFill>
            <a:blip r:embed="rId5" cstate="email"/>
            <a:srcRect/>
            <a:stretch>
              <a:fillRect/>
            </a:stretch>
          </p:blipFill>
          <p:spPr bwMode="auto">
            <a:xfrm>
              <a:off x="3634116" y="2800868"/>
              <a:ext cx="376676" cy="189985"/>
            </a:xfrm>
            <a:prstGeom prst="rect">
              <a:avLst/>
            </a:prstGeom>
            <a:noFill/>
          </p:spPr>
        </p:pic>
      </p:grpSp>
      <p:grpSp>
        <p:nvGrpSpPr>
          <p:cNvPr id="467" name="Group 11"/>
          <p:cNvGrpSpPr/>
          <p:nvPr/>
        </p:nvGrpSpPr>
        <p:grpSpPr>
          <a:xfrm>
            <a:off x="404104" y="1219224"/>
            <a:ext cx="472983" cy="1113458"/>
            <a:chOff x="3634116" y="2800865"/>
            <a:chExt cx="376676" cy="480168"/>
          </a:xfrm>
        </p:grpSpPr>
        <p:pic>
          <p:nvPicPr>
            <p:cNvPr id="614" name="Picture 2" descr="C:\Program Files\Microsoft Resource DVD Artwork\DVD_ART\Artwork_Imagery\Shapes and Graphics\Cylinder\MGX 06 Cyinders\MGX Cylinder BLUe.png"/>
            <p:cNvPicPr>
              <a:picLocks noChangeAspect="1" noChangeArrowheads="1"/>
            </p:cNvPicPr>
            <p:nvPr/>
          </p:nvPicPr>
          <p:blipFill>
            <a:blip r:embed="rId6" cstate="print"/>
            <a:srcRect/>
            <a:stretch>
              <a:fillRect/>
            </a:stretch>
          </p:blipFill>
          <p:spPr bwMode="auto">
            <a:xfrm>
              <a:off x="3742724" y="2844330"/>
              <a:ext cx="167126" cy="436703"/>
            </a:xfrm>
            <a:prstGeom prst="rect">
              <a:avLst/>
            </a:prstGeom>
            <a:noFill/>
          </p:spPr>
        </p:pic>
        <p:pic>
          <p:nvPicPr>
            <p:cNvPr id="615" name="Picture 7" descr="C:\Program Files\Microsoft Resource DVD Artwork\DVD_ART\Artwork_Imagery\Shapes and Graphics\Starburst\blue teal starburst.png"/>
            <p:cNvPicPr>
              <a:picLocks noChangeAspect="1" noChangeArrowheads="1"/>
            </p:cNvPicPr>
            <p:nvPr/>
          </p:nvPicPr>
          <p:blipFill>
            <a:blip r:embed="rId7" cstate="print"/>
            <a:srcRect/>
            <a:stretch>
              <a:fillRect/>
            </a:stretch>
          </p:blipFill>
          <p:spPr bwMode="auto">
            <a:xfrm>
              <a:off x="3634116" y="2800865"/>
              <a:ext cx="376676" cy="189985"/>
            </a:xfrm>
            <a:prstGeom prst="rect">
              <a:avLst/>
            </a:prstGeom>
            <a:noFill/>
          </p:spPr>
        </p:pic>
      </p:grpSp>
      <p:grpSp>
        <p:nvGrpSpPr>
          <p:cNvPr id="470" name="Group 11"/>
          <p:cNvGrpSpPr/>
          <p:nvPr/>
        </p:nvGrpSpPr>
        <p:grpSpPr>
          <a:xfrm>
            <a:off x="404104" y="2358595"/>
            <a:ext cx="472983" cy="1113458"/>
            <a:chOff x="3634116" y="2800865"/>
            <a:chExt cx="376676" cy="480168"/>
          </a:xfrm>
        </p:grpSpPr>
        <p:pic>
          <p:nvPicPr>
            <p:cNvPr id="617" name="Picture 2" descr="C:\Program Files\Microsoft Resource DVD Artwork\DVD_ART\Artwork_Imagery\Shapes and Graphics\Cylinder\MGX 06 Cyinders\MGX Cylinder BLUe.png"/>
            <p:cNvPicPr>
              <a:picLocks noChangeAspect="1" noChangeArrowheads="1"/>
            </p:cNvPicPr>
            <p:nvPr/>
          </p:nvPicPr>
          <p:blipFill>
            <a:blip r:embed="rId6" cstate="print"/>
            <a:srcRect/>
            <a:stretch>
              <a:fillRect/>
            </a:stretch>
          </p:blipFill>
          <p:spPr bwMode="auto">
            <a:xfrm>
              <a:off x="3742724" y="2844330"/>
              <a:ext cx="167126" cy="436703"/>
            </a:xfrm>
            <a:prstGeom prst="rect">
              <a:avLst/>
            </a:prstGeom>
            <a:noFill/>
          </p:spPr>
        </p:pic>
        <p:pic>
          <p:nvPicPr>
            <p:cNvPr id="618" name="Picture 7" descr="C:\Program Files\Microsoft Resource DVD Artwork\DVD_ART\Artwork_Imagery\Shapes and Graphics\Starburst\blue teal starburst.png"/>
            <p:cNvPicPr>
              <a:picLocks noChangeAspect="1" noChangeArrowheads="1"/>
            </p:cNvPicPr>
            <p:nvPr/>
          </p:nvPicPr>
          <p:blipFill>
            <a:blip r:embed="rId7" cstate="print"/>
            <a:srcRect/>
            <a:stretch>
              <a:fillRect/>
            </a:stretch>
          </p:blipFill>
          <p:spPr bwMode="auto">
            <a:xfrm>
              <a:off x="3634116" y="2800865"/>
              <a:ext cx="376676" cy="189985"/>
            </a:xfrm>
            <a:prstGeom prst="rect">
              <a:avLst/>
            </a:prstGeom>
            <a:noFill/>
          </p:spPr>
        </p:pic>
      </p:grpSp>
      <p:sp>
        <p:nvSpPr>
          <p:cNvPr id="624" name="Title 1"/>
          <p:cNvSpPr txBox="1">
            <a:spLocks/>
          </p:cNvSpPr>
          <p:nvPr/>
        </p:nvSpPr>
        <p:spPr bwMode="auto">
          <a:xfrm>
            <a:off x="237837" y="124410"/>
            <a:ext cx="8229600" cy="990689"/>
          </a:xfrm>
          <a:prstGeom prst="rect">
            <a:avLst/>
          </a:prstGeom>
          <a:noFill/>
          <a:ln w="9525">
            <a:noFill/>
            <a:miter lim="800000"/>
            <a:headEnd/>
            <a:tailEnd/>
          </a:ln>
        </p:spPr>
        <p:txBody>
          <a:bodyPr lIns="91436" tIns="45718" rIns="91436" bIns="45718" anchor="ctr"/>
          <a:lstStyle/>
          <a:p>
            <a:pPr>
              <a:spcBef>
                <a:spcPct val="0"/>
              </a:spcBef>
              <a:defRPr/>
            </a:pPr>
            <a:r>
              <a:rPr lang="en-US" sz="5000" spc="-125" dirty="0" smtClean="0">
                <a:ln w="3175">
                  <a:noFill/>
                </a:ln>
                <a:gradFill flip="none" rotWithShape="1">
                  <a:gsLst>
                    <a:gs pos="20000">
                      <a:srgbClr val="FFFFFF"/>
                    </a:gs>
                    <a:gs pos="50000">
                      <a:srgbClr val="FFFF99"/>
                    </a:gs>
                    <a:gs pos="80000">
                      <a:srgbClr val="FFC45B"/>
                    </a:gs>
                  </a:gsLst>
                  <a:lin ang="5400000" scaled="0"/>
                  <a:tileRect/>
                </a:gradFill>
                <a:effectLst>
                  <a:outerShdw blurRad="50800" dist="38100" dir="2700000" algn="tl" rotWithShape="0">
                    <a:prstClr val="black">
                      <a:alpha val="40000"/>
                    </a:prstClr>
                  </a:outerShdw>
                </a:effectLst>
                <a:latin typeface="Segoe" pitchFamily="34" charset="0"/>
                <a:cs typeface="Arial" charset="0"/>
              </a:rPr>
              <a:t>Global Investment Overview</a:t>
            </a:r>
          </a:p>
        </p:txBody>
      </p:sp>
      <p:sp>
        <p:nvSpPr>
          <p:cNvPr id="2" name="Title 1"/>
          <p:cNvSpPr>
            <a:spLocks noGrp="1"/>
          </p:cNvSpPr>
          <p:nvPr>
            <p:ph type="title"/>
          </p:nvPr>
        </p:nvSpPr>
        <p:spPr>
          <a:xfrm>
            <a:off x="828647" y="1489271"/>
            <a:ext cx="6161314" cy="1869743"/>
          </a:xfrm>
        </p:spPr>
        <p:txBody>
          <a:bodyPr/>
          <a:lstStyle/>
          <a:p>
            <a:r>
              <a:rPr sz="2700"/>
              <a:t>Currently reaching 86 million people </a:t>
            </a:r>
            <a:br>
              <a:rPr sz="2700"/>
            </a:br>
            <a:r>
              <a:rPr sz="2700"/>
              <a:t>in 102 countries</a:t>
            </a:r>
            <a:br>
              <a:rPr sz="2700"/>
            </a:br>
            <a:r>
              <a:rPr sz="2700"/>
              <a:t/>
            </a:r>
            <a:br>
              <a:rPr sz="2700"/>
            </a:br>
            <a:r>
              <a:rPr sz="2700"/>
              <a:t>Aspiring to reach 250 million people </a:t>
            </a:r>
            <a:br>
              <a:rPr sz="2700"/>
            </a:br>
            <a:r>
              <a:rPr sz="2700"/>
              <a:t>by the year 2015</a:t>
            </a:r>
          </a:p>
        </p:txBody>
      </p:sp>
      <p:sp>
        <p:nvSpPr>
          <p:cNvPr id="473" name="Oval 472"/>
          <p:cNvSpPr/>
          <p:nvPr/>
        </p:nvSpPr>
        <p:spPr bwMode="auto">
          <a:xfrm>
            <a:off x="5308192" y="1328782"/>
            <a:ext cx="3452327" cy="2628123"/>
          </a:xfrm>
          <a:prstGeom prst="ellipse">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effectLst>
                <a:outerShdw blurRad="38100" dist="38100" dir="2700000" algn="tl">
                  <a:srgbClr val="000000">
                    <a:alpha val="43137"/>
                  </a:srgbClr>
                </a:outerShdw>
              </a:effectLst>
              <a:latin typeface="Segoe" pitchFamily="34" charset="0"/>
            </a:endParaRPr>
          </a:p>
        </p:txBody>
      </p:sp>
      <p:pic>
        <p:nvPicPr>
          <p:cNvPr id="476" name="Picture 475" descr="UP-comm_white.png"/>
          <p:cNvPicPr>
            <a:picLocks noChangeAspect="1"/>
          </p:cNvPicPr>
          <p:nvPr/>
        </p:nvPicPr>
        <p:blipFill>
          <a:blip r:embed="rId8"/>
          <a:stretch>
            <a:fillRect/>
          </a:stretch>
        </p:blipFill>
        <p:spPr>
          <a:xfrm>
            <a:off x="5679757" y="1812855"/>
            <a:ext cx="2634855" cy="1478334"/>
          </a:xfrm>
          <a:prstGeom prst="rect">
            <a:avLst/>
          </a:prstGeom>
          <a:ln w="9525">
            <a:noFill/>
          </a:ln>
          <a:effectLst>
            <a:outerShdw blurRad="292100" dist="139700" dir="2700000" algn="tl" rotWithShape="0">
              <a:srgbClr val="333333">
                <a:alpha val="65000"/>
              </a:srgbClr>
            </a:outerShdw>
          </a:effectLst>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withEffect">
                                  <p:stCondLst>
                                    <p:cond delay="40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
                                          </p:val>
                                        </p:tav>
                                        <p:tav tm="100000">
                                          <p:val>
                                            <p:strVal val="#ppt_x"/>
                                          </p:val>
                                        </p:tav>
                                      </p:tavLst>
                                    </p:anim>
                                    <p:anim calcmode="lin" valueType="num">
                                      <p:cBhvr>
                                        <p:cTn id="8" dur="500" fill="hold"/>
                                        <p:tgtEl>
                                          <p:spTgt spid="3"/>
                                        </p:tgtEl>
                                        <p:attrNameLst>
                                          <p:attrName>ppt_y</p:attrName>
                                        </p:attrNameLst>
                                      </p:cBhvr>
                                      <p:tavLst>
                                        <p:tav tm="0">
                                          <p:val>
                                            <p:strVal val="#ppt_y+#ppt_h/2"/>
                                          </p:val>
                                        </p:tav>
                                        <p:tav tm="100000">
                                          <p:val>
                                            <p:strVal val="#ppt_y"/>
                                          </p:val>
                                        </p:tav>
                                      </p:tavLst>
                                    </p:anim>
                                    <p:anim calcmode="lin" valueType="num">
                                      <p:cBhvr>
                                        <p:cTn id="9" dur="500" fill="hold"/>
                                        <p:tgtEl>
                                          <p:spTgt spid="3"/>
                                        </p:tgtEl>
                                        <p:attrNameLst>
                                          <p:attrName>ppt_w</p:attrName>
                                        </p:attrNameLst>
                                      </p:cBhvr>
                                      <p:tavLst>
                                        <p:tav tm="0">
                                          <p:val>
                                            <p:strVal val="#ppt_w"/>
                                          </p:val>
                                        </p:tav>
                                        <p:tav tm="100000">
                                          <p:val>
                                            <p:strVal val="#ppt_w"/>
                                          </p:val>
                                        </p:tav>
                                      </p:tavLst>
                                    </p:anim>
                                    <p:anim calcmode="lin" valueType="num">
                                      <p:cBhvr>
                                        <p:cTn id="10" dur="500" fill="hold"/>
                                        <p:tgtEl>
                                          <p:spTgt spid="3"/>
                                        </p:tgtEl>
                                        <p:attrNameLst>
                                          <p:attrName>ppt_h</p:attrName>
                                        </p:attrNameLst>
                                      </p:cBhvr>
                                      <p:tavLst>
                                        <p:tav tm="0">
                                          <p:val>
                                            <p:fltVal val="0"/>
                                          </p:val>
                                        </p:tav>
                                        <p:tav tm="100000">
                                          <p:val>
                                            <p:strVal val="#ppt_h"/>
                                          </p:val>
                                        </p:tav>
                                      </p:tavLst>
                                    </p:anim>
                                  </p:childTnLst>
                                </p:cTn>
                              </p:par>
                              <p:par>
                                <p:cTn id="11" presetID="17" presetClass="entr" presetSubtype="4" fill="hold" nodeType="withEffect">
                                  <p:stCondLst>
                                    <p:cond delay="500"/>
                                  </p:stCondLst>
                                  <p:childTnLst>
                                    <p:set>
                                      <p:cBhvr>
                                        <p:cTn id="12" dur="1" fill="hold">
                                          <p:stCondLst>
                                            <p:cond delay="0"/>
                                          </p:stCondLst>
                                        </p:cTn>
                                        <p:tgtEl>
                                          <p:spTgt spid="299"/>
                                        </p:tgtEl>
                                        <p:attrNameLst>
                                          <p:attrName>style.visibility</p:attrName>
                                        </p:attrNameLst>
                                      </p:cBhvr>
                                      <p:to>
                                        <p:strVal val="visible"/>
                                      </p:to>
                                    </p:set>
                                    <p:anim calcmode="lin" valueType="num">
                                      <p:cBhvr>
                                        <p:cTn id="13" dur="500" fill="hold"/>
                                        <p:tgtEl>
                                          <p:spTgt spid="299"/>
                                        </p:tgtEl>
                                        <p:attrNameLst>
                                          <p:attrName>ppt_x</p:attrName>
                                        </p:attrNameLst>
                                      </p:cBhvr>
                                      <p:tavLst>
                                        <p:tav tm="0">
                                          <p:val>
                                            <p:strVal val="#ppt_x"/>
                                          </p:val>
                                        </p:tav>
                                        <p:tav tm="100000">
                                          <p:val>
                                            <p:strVal val="#ppt_x"/>
                                          </p:val>
                                        </p:tav>
                                      </p:tavLst>
                                    </p:anim>
                                    <p:anim calcmode="lin" valueType="num">
                                      <p:cBhvr>
                                        <p:cTn id="14" dur="500" fill="hold"/>
                                        <p:tgtEl>
                                          <p:spTgt spid="299"/>
                                        </p:tgtEl>
                                        <p:attrNameLst>
                                          <p:attrName>ppt_y</p:attrName>
                                        </p:attrNameLst>
                                      </p:cBhvr>
                                      <p:tavLst>
                                        <p:tav tm="0">
                                          <p:val>
                                            <p:strVal val="#ppt_y+#ppt_h/2"/>
                                          </p:val>
                                        </p:tav>
                                        <p:tav tm="100000">
                                          <p:val>
                                            <p:strVal val="#ppt_y"/>
                                          </p:val>
                                        </p:tav>
                                      </p:tavLst>
                                    </p:anim>
                                    <p:anim calcmode="lin" valueType="num">
                                      <p:cBhvr>
                                        <p:cTn id="15" dur="500" fill="hold"/>
                                        <p:tgtEl>
                                          <p:spTgt spid="299"/>
                                        </p:tgtEl>
                                        <p:attrNameLst>
                                          <p:attrName>ppt_w</p:attrName>
                                        </p:attrNameLst>
                                      </p:cBhvr>
                                      <p:tavLst>
                                        <p:tav tm="0">
                                          <p:val>
                                            <p:strVal val="#ppt_w"/>
                                          </p:val>
                                        </p:tav>
                                        <p:tav tm="100000">
                                          <p:val>
                                            <p:strVal val="#ppt_w"/>
                                          </p:val>
                                        </p:tav>
                                      </p:tavLst>
                                    </p:anim>
                                    <p:anim calcmode="lin" valueType="num">
                                      <p:cBhvr>
                                        <p:cTn id="16" dur="500" fill="hold"/>
                                        <p:tgtEl>
                                          <p:spTgt spid="299"/>
                                        </p:tgtEl>
                                        <p:attrNameLst>
                                          <p:attrName>ppt_h</p:attrName>
                                        </p:attrNameLst>
                                      </p:cBhvr>
                                      <p:tavLst>
                                        <p:tav tm="0">
                                          <p:val>
                                            <p:fltVal val="0"/>
                                          </p:val>
                                        </p:tav>
                                        <p:tav tm="100000">
                                          <p:val>
                                            <p:strVal val="#ppt_h"/>
                                          </p:val>
                                        </p:tav>
                                      </p:tavLst>
                                    </p:anim>
                                  </p:childTnLst>
                                </p:cTn>
                              </p:par>
                              <p:par>
                                <p:cTn id="17" presetID="17" presetClass="entr" presetSubtype="4" fill="hold" nodeType="withEffect">
                                  <p:stCondLst>
                                    <p:cond delay="600"/>
                                  </p:stCondLst>
                                  <p:childTnLst>
                                    <p:set>
                                      <p:cBhvr>
                                        <p:cTn id="18" dur="1" fill="hold">
                                          <p:stCondLst>
                                            <p:cond delay="0"/>
                                          </p:stCondLst>
                                        </p:cTn>
                                        <p:tgtEl>
                                          <p:spTgt spid="31"/>
                                        </p:tgtEl>
                                        <p:attrNameLst>
                                          <p:attrName>style.visibility</p:attrName>
                                        </p:attrNameLst>
                                      </p:cBhvr>
                                      <p:to>
                                        <p:strVal val="visible"/>
                                      </p:to>
                                    </p:set>
                                    <p:anim calcmode="lin" valueType="num">
                                      <p:cBhvr>
                                        <p:cTn id="19" dur="500" fill="hold"/>
                                        <p:tgtEl>
                                          <p:spTgt spid="31"/>
                                        </p:tgtEl>
                                        <p:attrNameLst>
                                          <p:attrName>ppt_x</p:attrName>
                                        </p:attrNameLst>
                                      </p:cBhvr>
                                      <p:tavLst>
                                        <p:tav tm="0">
                                          <p:val>
                                            <p:strVal val="#ppt_x"/>
                                          </p:val>
                                        </p:tav>
                                        <p:tav tm="100000">
                                          <p:val>
                                            <p:strVal val="#ppt_x"/>
                                          </p:val>
                                        </p:tav>
                                      </p:tavLst>
                                    </p:anim>
                                    <p:anim calcmode="lin" valueType="num">
                                      <p:cBhvr>
                                        <p:cTn id="20" dur="500" fill="hold"/>
                                        <p:tgtEl>
                                          <p:spTgt spid="31"/>
                                        </p:tgtEl>
                                        <p:attrNameLst>
                                          <p:attrName>ppt_y</p:attrName>
                                        </p:attrNameLst>
                                      </p:cBhvr>
                                      <p:tavLst>
                                        <p:tav tm="0">
                                          <p:val>
                                            <p:strVal val="#ppt_y+#ppt_h/2"/>
                                          </p:val>
                                        </p:tav>
                                        <p:tav tm="100000">
                                          <p:val>
                                            <p:strVal val="#ppt_y"/>
                                          </p:val>
                                        </p:tav>
                                      </p:tavLst>
                                    </p:anim>
                                    <p:anim calcmode="lin" valueType="num">
                                      <p:cBhvr>
                                        <p:cTn id="21" dur="500" fill="hold"/>
                                        <p:tgtEl>
                                          <p:spTgt spid="31"/>
                                        </p:tgtEl>
                                        <p:attrNameLst>
                                          <p:attrName>ppt_w</p:attrName>
                                        </p:attrNameLst>
                                      </p:cBhvr>
                                      <p:tavLst>
                                        <p:tav tm="0">
                                          <p:val>
                                            <p:strVal val="#ppt_w"/>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childTnLst>
                                </p:cTn>
                              </p:par>
                              <p:par>
                                <p:cTn id="23" presetID="17" presetClass="entr" presetSubtype="4" fill="hold" nodeType="withEffect">
                                  <p:stCondLst>
                                    <p:cond delay="700"/>
                                  </p:stCondLst>
                                  <p:childTnLst>
                                    <p:set>
                                      <p:cBhvr>
                                        <p:cTn id="24" dur="1" fill="hold">
                                          <p:stCondLst>
                                            <p:cond delay="0"/>
                                          </p:stCondLst>
                                        </p:cTn>
                                        <p:tgtEl>
                                          <p:spTgt spid="413"/>
                                        </p:tgtEl>
                                        <p:attrNameLst>
                                          <p:attrName>style.visibility</p:attrName>
                                        </p:attrNameLst>
                                      </p:cBhvr>
                                      <p:to>
                                        <p:strVal val="visible"/>
                                      </p:to>
                                    </p:set>
                                    <p:anim calcmode="lin" valueType="num">
                                      <p:cBhvr>
                                        <p:cTn id="25" dur="500" fill="hold"/>
                                        <p:tgtEl>
                                          <p:spTgt spid="413"/>
                                        </p:tgtEl>
                                        <p:attrNameLst>
                                          <p:attrName>ppt_x</p:attrName>
                                        </p:attrNameLst>
                                      </p:cBhvr>
                                      <p:tavLst>
                                        <p:tav tm="0">
                                          <p:val>
                                            <p:strVal val="#ppt_x"/>
                                          </p:val>
                                        </p:tav>
                                        <p:tav tm="100000">
                                          <p:val>
                                            <p:strVal val="#ppt_x"/>
                                          </p:val>
                                        </p:tav>
                                      </p:tavLst>
                                    </p:anim>
                                    <p:anim calcmode="lin" valueType="num">
                                      <p:cBhvr>
                                        <p:cTn id="26" dur="500" fill="hold"/>
                                        <p:tgtEl>
                                          <p:spTgt spid="413"/>
                                        </p:tgtEl>
                                        <p:attrNameLst>
                                          <p:attrName>ppt_y</p:attrName>
                                        </p:attrNameLst>
                                      </p:cBhvr>
                                      <p:tavLst>
                                        <p:tav tm="0">
                                          <p:val>
                                            <p:strVal val="#ppt_y+#ppt_h/2"/>
                                          </p:val>
                                        </p:tav>
                                        <p:tav tm="100000">
                                          <p:val>
                                            <p:strVal val="#ppt_y"/>
                                          </p:val>
                                        </p:tav>
                                      </p:tavLst>
                                    </p:anim>
                                    <p:anim calcmode="lin" valueType="num">
                                      <p:cBhvr>
                                        <p:cTn id="27" dur="500" fill="hold"/>
                                        <p:tgtEl>
                                          <p:spTgt spid="413"/>
                                        </p:tgtEl>
                                        <p:attrNameLst>
                                          <p:attrName>ppt_w</p:attrName>
                                        </p:attrNameLst>
                                      </p:cBhvr>
                                      <p:tavLst>
                                        <p:tav tm="0">
                                          <p:val>
                                            <p:strVal val="#ppt_w"/>
                                          </p:val>
                                        </p:tav>
                                        <p:tav tm="100000">
                                          <p:val>
                                            <p:strVal val="#ppt_w"/>
                                          </p:val>
                                        </p:tav>
                                      </p:tavLst>
                                    </p:anim>
                                    <p:anim calcmode="lin" valueType="num">
                                      <p:cBhvr>
                                        <p:cTn id="28" dur="500" fill="hold"/>
                                        <p:tgtEl>
                                          <p:spTgt spid="413"/>
                                        </p:tgtEl>
                                        <p:attrNameLst>
                                          <p:attrName>ppt_h</p:attrName>
                                        </p:attrNameLst>
                                      </p:cBhvr>
                                      <p:tavLst>
                                        <p:tav tm="0">
                                          <p:val>
                                            <p:fltVal val="0"/>
                                          </p:val>
                                        </p:tav>
                                        <p:tav tm="100000">
                                          <p:val>
                                            <p:strVal val="#ppt_h"/>
                                          </p:val>
                                        </p:tav>
                                      </p:tavLst>
                                    </p:anim>
                                  </p:childTnLst>
                                </p:cTn>
                              </p:par>
                              <p:par>
                                <p:cTn id="29" presetID="17" presetClass="entr" presetSubtype="4" fill="hold" nodeType="withEffect">
                                  <p:stCondLst>
                                    <p:cond delay="800"/>
                                  </p:stCondLst>
                                  <p:childTnLst>
                                    <p:set>
                                      <p:cBhvr>
                                        <p:cTn id="30" dur="1" fill="hold">
                                          <p:stCondLst>
                                            <p:cond delay="0"/>
                                          </p:stCondLst>
                                        </p:cTn>
                                        <p:tgtEl>
                                          <p:spTgt spid="16"/>
                                        </p:tgtEl>
                                        <p:attrNameLst>
                                          <p:attrName>style.visibility</p:attrName>
                                        </p:attrNameLst>
                                      </p:cBhvr>
                                      <p:to>
                                        <p:strVal val="visible"/>
                                      </p:to>
                                    </p:set>
                                    <p:anim calcmode="lin" valueType="num">
                                      <p:cBhvr>
                                        <p:cTn id="31" dur="400" fill="hold"/>
                                        <p:tgtEl>
                                          <p:spTgt spid="16"/>
                                        </p:tgtEl>
                                        <p:attrNameLst>
                                          <p:attrName>ppt_x</p:attrName>
                                        </p:attrNameLst>
                                      </p:cBhvr>
                                      <p:tavLst>
                                        <p:tav tm="0">
                                          <p:val>
                                            <p:strVal val="#ppt_x"/>
                                          </p:val>
                                        </p:tav>
                                        <p:tav tm="100000">
                                          <p:val>
                                            <p:strVal val="#ppt_x"/>
                                          </p:val>
                                        </p:tav>
                                      </p:tavLst>
                                    </p:anim>
                                    <p:anim calcmode="lin" valueType="num">
                                      <p:cBhvr>
                                        <p:cTn id="32" dur="400" fill="hold"/>
                                        <p:tgtEl>
                                          <p:spTgt spid="16"/>
                                        </p:tgtEl>
                                        <p:attrNameLst>
                                          <p:attrName>ppt_y</p:attrName>
                                        </p:attrNameLst>
                                      </p:cBhvr>
                                      <p:tavLst>
                                        <p:tav tm="0">
                                          <p:val>
                                            <p:strVal val="#ppt_y+#ppt_h/2"/>
                                          </p:val>
                                        </p:tav>
                                        <p:tav tm="100000">
                                          <p:val>
                                            <p:strVal val="#ppt_y"/>
                                          </p:val>
                                        </p:tav>
                                      </p:tavLst>
                                    </p:anim>
                                    <p:anim calcmode="lin" valueType="num">
                                      <p:cBhvr>
                                        <p:cTn id="33" dur="400" fill="hold"/>
                                        <p:tgtEl>
                                          <p:spTgt spid="16"/>
                                        </p:tgtEl>
                                        <p:attrNameLst>
                                          <p:attrName>ppt_w</p:attrName>
                                        </p:attrNameLst>
                                      </p:cBhvr>
                                      <p:tavLst>
                                        <p:tav tm="0">
                                          <p:val>
                                            <p:strVal val="#ppt_w"/>
                                          </p:val>
                                        </p:tav>
                                        <p:tav tm="100000">
                                          <p:val>
                                            <p:strVal val="#ppt_w"/>
                                          </p:val>
                                        </p:tav>
                                      </p:tavLst>
                                    </p:anim>
                                    <p:anim calcmode="lin" valueType="num">
                                      <p:cBhvr>
                                        <p:cTn id="34" dur="400" fill="hold"/>
                                        <p:tgtEl>
                                          <p:spTgt spid="16"/>
                                        </p:tgtEl>
                                        <p:attrNameLst>
                                          <p:attrName>ppt_h</p:attrName>
                                        </p:attrNameLst>
                                      </p:cBhvr>
                                      <p:tavLst>
                                        <p:tav tm="0">
                                          <p:val>
                                            <p:fltVal val="0"/>
                                          </p:val>
                                        </p:tav>
                                        <p:tav tm="100000">
                                          <p:val>
                                            <p:strVal val="#ppt_h"/>
                                          </p:val>
                                        </p:tav>
                                      </p:tavLst>
                                    </p:anim>
                                  </p:childTnLst>
                                </p:cTn>
                              </p:par>
                              <p:par>
                                <p:cTn id="35" presetID="17" presetClass="entr" presetSubtype="4" fill="hold" nodeType="withEffect">
                                  <p:stCondLst>
                                    <p:cond delay="900"/>
                                  </p:stCondLst>
                                  <p:childTnLst>
                                    <p:set>
                                      <p:cBhvr>
                                        <p:cTn id="36" dur="1" fill="hold">
                                          <p:stCondLst>
                                            <p:cond delay="0"/>
                                          </p:stCondLst>
                                        </p:cTn>
                                        <p:tgtEl>
                                          <p:spTgt spid="380"/>
                                        </p:tgtEl>
                                        <p:attrNameLst>
                                          <p:attrName>style.visibility</p:attrName>
                                        </p:attrNameLst>
                                      </p:cBhvr>
                                      <p:to>
                                        <p:strVal val="visible"/>
                                      </p:to>
                                    </p:set>
                                    <p:anim calcmode="lin" valueType="num">
                                      <p:cBhvr>
                                        <p:cTn id="37" dur="500" fill="hold"/>
                                        <p:tgtEl>
                                          <p:spTgt spid="380"/>
                                        </p:tgtEl>
                                        <p:attrNameLst>
                                          <p:attrName>ppt_x</p:attrName>
                                        </p:attrNameLst>
                                      </p:cBhvr>
                                      <p:tavLst>
                                        <p:tav tm="0">
                                          <p:val>
                                            <p:strVal val="#ppt_x"/>
                                          </p:val>
                                        </p:tav>
                                        <p:tav tm="100000">
                                          <p:val>
                                            <p:strVal val="#ppt_x"/>
                                          </p:val>
                                        </p:tav>
                                      </p:tavLst>
                                    </p:anim>
                                    <p:anim calcmode="lin" valueType="num">
                                      <p:cBhvr>
                                        <p:cTn id="38" dur="500" fill="hold"/>
                                        <p:tgtEl>
                                          <p:spTgt spid="380"/>
                                        </p:tgtEl>
                                        <p:attrNameLst>
                                          <p:attrName>ppt_y</p:attrName>
                                        </p:attrNameLst>
                                      </p:cBhvr>
                                      <p:tavLst>
                                        <p:tav tm="0">
                                          <p:val>
                                            <p:strVal val="#ppt_y+#ppt_h/2"/>
                                          </p:val>
                                        </p:tav>
                                        <p:tav tm="100000">
                                          <p:val>
                                            <p:strVal val="#ppt_y"/>
                                          </p:val>
                                        </p:tav>
                                      </p:tavLst>
                                    </p:anim>
                                    <p:anim calcmode="lin" valueType="num">
                                      <p:cBhvr>
                                        <p:cTn id="39" dur="500" fill="hold"/>
                                        <p:tgtEl>
                                          <p:spTgt spid="380"/>
                                        </p:tgtEl>
                                        <p:attrNameLst>
                                          <p:attrName>ppt_w</p:attrName>
                                        </p:attrNameLst>
                                      </p:cBhvr>
                                      <p:tavLst>
                                        <p:tav tm="0">
                                          <p:val>
                                            <p:strVal val="#ppt_w"/>
                                          </p:val>
                                        </p:tav>
                                        <p:tav tm="100000">
                                          <p:val>
                                            <p:strVal val="#ppt_w"/>
                                          </p:val>
                                        </p:tav>
                                      </p:tavLst>
                                    </p:anim>
                                    <p:anim calcmode="lin" valueType="num">
                                      <p:cBhvr>
                                        <p:cTn id="40" dur="500" fill="hold"/>
                                        <p:tgtEl>
                                          <p:spTgt spid="380"/>
                                        </p:tgtEl>
                                        <p:attrNameLst>
                                          <p:attrName>ppt_h</p:attrName>
                                        </p:attrNameLst>
                                      </p:cBhvr>
                                      <p:tavLst>
                                        <p:tav tm="0">
                                          <p:val>
                                            <p:fltVal val="0"/>
                                          </p:val>
                                        </p:tav>
                                        <p:tav tm="100000">
                                          <p:val>
                                            <p:strVal val="#ppt_h"/>
                                          </p:val>
                                        </p:tav>
                                      </p:tavLst>
                                    </p:anim>
                                  </p:childTnLst>
                                </p:cTn>
                              </p:par>
                              <p:par>
                                <p:cTn id="41" presetID="17" presetClass="entr" presetSubtype="4" fill="hold" nodeType="withEffect">
                                  <p:stCondLst>
                                    <p:cond delay="1000"/>
                                  </p:stCondLst>
                                  <p:childTnLst>
                                    <p:set>
                                      <p:cBhvr>
                                        <p:cTn id="42" dur="1" fill="hold">
                                          <p:stCondLst>
                                            <p:cond delay="0"/>
                                          </p:stCondLst>
                                        </p:cTn>
                                        <p:tgtEl>
                                          <p:spTgt spid="362"/>
                                        </p:tgtEl>
                                        <p:attrNameLst>
                                          <p:attrName>style.visibility</p:attrName>
                                        </p:attrNameLst>
                                      </p:cBhvr>
                                      <p:to>
                                        <p:strVal val="visible"/>
                                      </p:to>
                                    </p:set>
                                    <p:anim calcmode="lin" valueType="num">
                                      <p:cBhvr>
                                        <p:cTn id="43" dur="500" fill="hold"/>
                                        <p:tgtEl>
                                          <p:spTgt spid="362"/>
                                        </p:tgtEl>
                                        <p:attrNameLst>
                                          <p:attrName>ppt_x</p:attrName>
                                        </p:attrNameLst>
                                      </p:cBhvr>
                                      <p:tavLst>
                                        <p:tav tm="0">
                                          <p:val>
                                            <p:strVal val="#ppt_x"/>
                                          </p:val>
                                        </p:tav>
                                        <p:tav tm="100000">
                                          <p:val>
                                            <p:strVal val="#ppt_x"/>
                                          </p:val>
                                        </p:tav>
                                      </p:tavLst>
                                    </p:anim>
                                    <p:anim calcmode="lin" valueType="num">
                                      <p:cBhvr>
                                        <p:cTn id="44" dur="500" fill="hold"/>
                                        <p:tgtEl>
                                          <p:spTgt spid="362"/>
                                        </p:tgtEl>
                                        <p:attrNameLst>
                                          <p:attrName>ppt_y</p:attrName>
                                        </p:attrNameLst>
                                      </p:cBhvr>
                                      <p:tavLst>
                                        <p:tav tm="0">
                                          <p:val>
                                            <p:strVal val="#ppt_y+#ppt_h/2"/>
                                          </p:val>
                                        </p:tav>
                                        <p:tav tm="100000">
                                          <p:val>
                                            <p:strVal val="#ppt_y"/>
                                          </p:val>
                                        </p:tav>
                                      </p:tavLst>
                                    </p:anim>
                                    <p:anim calcmode="lin" valueType="num">
                                      <p:cBhvr>
                                        <p:cTn id="45" dur="500" fill="hold"/>
                                        <p:tgtEl>
                                          <p:spTgt spid="362"/>
                                        </p:tgtEl>
                                        <p:attrNameLst>
                                          <p:attrName>ppt_w</p:attrName>
                                        </p:attrNameLst>
                                      </p:cBhvr>
                                      <p:tavLst>
                                        <p:tav tm="0">
                                          <p:val>
                                            <p:strVal val="#ppt_w"/>
                                          </p:val>
                                        </p:tav>
                                        <p:tav tm="100000">
                                          <p:val>
                                            <p:strVal val="#ppt_w"/>
                                          </p:val>
                                        </p:tav>
                                      </p:tavLst>
                                    </p:anim>
                                    <p:anim calcmode="lin" valueType="num">
                                      <p:cBhvr>
                                        <p:cTn id="46" dur="500" fill="hold"/>
                                        <p:tgtEl>
                                          <p:spTgt spid="362"/>
                                        </p:tgtEl>
                                        <p:attrNameLst>
                                          <p:attrName>ppt_h</p:attrName>
                                        </p:attrNameLst>
                                      </p:cBhvr>
                                      <p:tavLst>
                                        <p:tav tm="0">
                                          <p:val>
                                            <p:fltVal val="0"/>
                                          </p:val>
                                        </p:tav>
                                        <p:tav tm="100000">
                                          <p:val>
                                            <p:strVal val="#ppt_h"/>
                                          </p:val>
                                        </p:tav>
                                      </p:tavLst>
                                    </p:anim>
                                  </p:childTnLst>
                                </p:cTn>
                              </p:par>
                              <p:par>
                                <p:cTn id="47" presetID="17" presetClass="entr" presetSubtype="4" fill="hold" nodeType="withEffect">
                                  <p:stCondLst>
                                    <p:cond delay="1100"/>
                                  </p:stCondLst>
                                  <p:childTnLst>
                                    <p:set>
                                      <p:cBhvr>
                                        <p:cTn id="48" dur="1" fill="hold">
                                          <p:stCondLst>
                                            <p:cond delay="0"/>
                                          </p:stCondLst>
                                        </p:cTn>
                                        <p:tgtEl>
                                          <p:spTgt spid="5"/>
                                        </p:tgtEl>
                                        <p:attrNameLst>
                                          <p:attrName>style.visibility</p:attrName>
                                        </p:attrNameLst>
                                      </p:cBhvr>
                                      <p:to>
                                        <p:strVal val="visible"/>
                                      </p:to>
                                    </p:set>
                                    <p:anim calcmode="lin" valueType="num">
                                      <p:cBhvr>
                                        <p:cTn id="49" dur="500" fill="hold"/>
                                        <p:tgtEl>
                                          <p:spTgt spid="5"/>
                                        </p:tgtEl>
                                        <p:attrNameLst>
                                          <p:attrName>ppt_x</p:attrName>
                                        </p:attrNameLst>
                                      </p:cBhvr>
                                      <p:tavLst>
                                        <p:tav tm="0">
                                          <p:val>
                                            <p:strVal val="#ppt_x"/>
                                          </p:val>
                                        </p:tav>
                                        <p:tav tm="100000">
                                          <p:val>
                                            <p:strVal val="#ppt_x"/>
                                          </p:val>
                                        </p:tav>
                                      </p:tavLst>
                                    </p:anim>
                                    <p:anim calcmode="lin" valueType="num">
                                      <p:cBhvr>
                                        <p:cTn id="50" dur="500" fill="hold"/>
                                        <p:tgtEl>
                                          <p:spTgt spid="5"/>
                                        </p:tgtEl>
                                        <p:attrNameLst>
                                          <p:attrName>ppt_y</p:attrName>
                                        </p:attrNameLst>
                                      </p:cBhvr>
                                      <p:tavLst>
                                        <p:tav tm="0">
                                          <p:val>
                                            <p:strVal val="#ppt_y+#ppt_h/2"/>
                                          </p:val>
                                        </p:tav>
                                        <p:tav tm="100000">
                                          <p:val>
                                            <p:strVal val="#ppt_y"/>
                                          </p:val>
                                        </p:tav>
                                      </p:tavLst>
                                    </p:anim>
                                    <p:anim calcmode="lin" valueType="num">
                                      <p:cBhvr>
                                        <p:cTn id="51" dur="500" fill="hold"/>
                                        <p:tgtEl>
                                          <p:spTgt spid="5"/>
                                        </p:tgtEl>
                                        <p:attrNameLst>
                                          <p:attrName>ppt_w</p:attrName>
                                        </p:attrNameLst>
                                      </p:cBhvr>
                                      <p:tavLst>
                                        <p:tav tm="0">
                                          <p:val>
                                            <p:strVal val="#ppt_w"/>
                                          </p:val>
                                        </p:tav>
                                        <p:tav tm="100000">
                                          <p:val>
                                            <p:strVal val="#ppt_w"/>
                                          </p:val>
                                        </p:tav>
                                      </p:tavLst>
                                    </p:anim>
                                    <p:anim calcmode="lin" valueType="num">
                                      <p:cBhvr>
                                        <p:cTn id="52" dur="500" fill="hold"/>
                                        <p:tgtEl>
                                          <p:spTgt spid="5"/>
                                        </p:tgtEl>
                                        <p:attrNameLst>
                                          <p:attrName>ppt_h</p:attrName>
                                        </p:attrNameLst>
                                      </p:cBhvr>
                                      <p:tavLst>
                                        <p:tav tm="0">
                                          <p:val>
                                            <p:fltVal val="0"/>
                                          </p:val>
                                        </p:tav>
                                        <p:tav tm="100000">
                                          <p:val>
                                            <p:strVal val="#ppt_h"/>
                                          </p:val>
                                        </p:tav>
                                      </p:tavLst>
                                    </p:anim>
                                  </p:childTnLst>
                                </p:cTn>
                              </p:par>
                              <p:par>
                                <p:cTn id="53" presetID="17" presetClass="entr" presetSubtype="4" fill="hold" nodeType="withEffect">
                                  <p:stCondLst>
                                    <p:cond delay="1200"/>
                                  </p:stCondLst>
                                  <p:childTnLst>
                                    <p:set>
                                      <p:cBhvr>
                                        <p:cTn id="54" dur="1" fill="hold">
                                          <p:stCondLst>
                                            <p:cond delay="0"/>
                                          </p:stCondLst>
                                        </p:cTn>
                                        <p:tgtEl>
                                          <p:spTgt spid="7"/>
                                        </p:tgtEl>
                                        <p:attrNameLst>
                                          <p:attrName>style.visibility</p:attrName>
                                        </p:attrNameLst>
                                      </p:cBhvr>
                                      <p:to>
                                        <p:strVal val="visible"/>
                                      </p:to>
                                    </p:set>
                                    <p:anim calcmode="lin" valueType="num">
                                      <p:cBhvr>
                                        <p:cTn id="55" dur="500" fill="hold"/>
                                        <p:tgtEl>
                                          <p:spTgt spid="7"/>
                                        </p:tgtEl>
                                        <p:attrNameLst>
                                          <p:attrName>ppt_x</p:attrName>
                                        </p:attrNameLst>
                                      </p:cBhvr>
                                      <p:tavLst>
                                        <p:tav tm="0">
                                          <p:val>
                                            <p:strVal val="#ppt_x"/>
                                          </p:val>
                                        </p:tav>
                                        <p:tav tm="100000">
                                          <p:val>
                                            <p:strVal val="#ppt_x"/>
                                          </p:val>
                                        </p:tav>
                                      </p:tavLst>
                                    </p:anim>
                                    <p:anim calcmode="lin" valueType="num">
                                      <p:cBhvr>
                                        <p:cTn id="56" dur="500" fill="hold"/>
                                        <p:tgtEl>
                                          <p:spTgt spid="7"/>
                                        </p:tgtEl>
                                        <p:attrNameLst>
                                          <p:attrName>ppt_y</p:attrName>
                                        </p:attrNameLst>
                                      </p:cBhvr>
                                      <p:tavLst>
                                        <p:tav tm="0">
                                          <p:val>
                                            <p:strVal val="#ppt_y+#ppt_h/2"/>
                                          </p:val>
                                        </p:tav>
                                        <p:tav tm="100000">
                                          <p:val>
                                            <p:strVal val="#ppt_y"/>
                                          </p:val>
                                        </p:tav>
                                      </p:tavLst>
                                    </p:anim>
                                    <p:anim calcmode="lin" valueType="num">
                                      <p:cBhvr>
                                        <p:cTn id="57" dur="500" fill="hold"/>
                                        <p:tgtEl>
                                          <p:spTgt spid="7"/>
                                        </p:tgtEl>
                                        <p:attrNameLst>
                                          <p:attrName>ppt_w</p:attrName>
                                        </p:attrNameLst>
                                      </p:cBhvr>
                                      <p:tavLst>
                                        <p:tav tm="0">
                                          <p:val>
                                            <p:strVal val="#ppt_w"/>
                                          </p:val>
                                        </p:tav>
                                        <p:tav tm="100000">
                                          <p:val>
                                            <p:strVal val="#ppt_w"/>
                                          </p:val>
                                        </p:tav>
                                      </p:tavLst>
                                    </p:anim>
                                    <p:anim calcmode="lin" valueType="num">
                                      <p:cBhvr>
                                        <p:cTn id="58" dur="500" fill="hold"/>
                                        <p:tgtEl>
                                          <p:spTgt spid="7"/>
                                        </p:tgtEl>
                                        <p:attrNameLst>
                                          <p:attrName>ppt_h</p:attrName>
                                        </p:attrNameLst>
                                      </p:cBhvr>
                                      <p:tavLst>
                                        <p:tav tm="0">
                                          <p:val>
                                            <p:fltVal val="0"/>
                                          </p:val>
                                        </p:tav>
                                        <p:tav tm="100000">
                                          <p:val>
                                            <p:strVal val="#ppt_h"/>
                                          </p:val>
                                        </p:tav>
                                      </p:tavLst>
                                    </p:anim>
                                  </p:childTnLst>
                                </p:cTn>
                              </p:par>
                              <p:par>
                                <p:cTn id="59" presetID="17" presetClass="entr" presetSubtype="4" fill="hold" nodeType="withEffect">
                                  <p:stCondLst>
                                    <p:cond delay="1300"/>
                                  </p:stCondLst>
                                  <p:childTnLst>
                                    <p:set>
                                      <p:cBhvr>
                                        <p:cTn id="60" dur="1" fill="hold">
                                          <p:stCondLst>
                                            <p:cond delay="0"/>
                                          </p:stCondLst>
                                        </p:cTn>
                                        <p:tgtEl>
                                          <p:spTgt spid="464"/>
                                        </p:tgtEl>
                                        <p:attrNameLst>
                                          <p:attrName>style.visibility</p:attrName>
                                        </p:attrNameLst>
                                      </p:cBhvr>
                                      <p:to>
                                        <p:strVal val="visible"/>
                                      </p:to>
                                    </p:set>
                                    <p:anim calcmode="lin" valueType="num">
                                      <p:cBhvr>
                                        <p:cTn id="61" dur="500" fill="hold"/>
                                        <p:tgtEl>
                                          <p:spTgt spid="464"/>
                                        </p:tgtEl>
                                        <p:attrNameLst>
                                          <p:attrName>ppt_x</p:attrName>
                                        </p:attrNameLst>
                                      </p:cBhvr>
                                      <p:tavLst>
                                        <p:tav tm="0">
                                          <p:val>
                                            <p:strVal val="#ppt_x"/>
                                          </p:val>
                                        </p:tav>
                                        <p:tav tm="100000">
                                          <p:val>
                                            <p:strVal val="#ppt_x"/>
                                          </p:val>
                                        </p:tav>
                                      </p:tavLst>
                                    </p:anim>
                                    <p:anim calcmode="lin" valueType="num">
                                      <p:cBhvr>
                                        <p:cTn id="62" dur="500" fill="hold"/>
                                        <p:tgtEl>
                                          <p:spTgt spid="464"/>
                                        </p:tgtEl>
                                        <p:attrNameLst>
                                          <p:attrName>ppt_y</p:attrName>
                                        </p:attrNameLst>
                                      </p:cBhvr>
                                      <p:tavLst>
                                        <p:tav tm="0">
                                          <p:val>
                                            <p:strVal val="#ppt_y+#ppt_h/2"/>
                                          </p:val>
                                        </p:tav>
                                        <p:tav tm="100000">
                                          <p:val>
                                            <p:strVal val="#ppt_y"/>
                                          </p:val>
                                        </p:tav>
                                      </p:tavLst>
                                    </p:anim>
                                    <p:anim calcmode="lin" valueType="num">
                                      <p:cBhvr>
                                        <p:cTn id="63" dur="500" fill="hold"/>
                                        <p:tgtEl>
                                          <p:spTgt spid="464"/>
                                        </p:tgtEl>
                                        <p:attrNameLst>
                                          <p:attrName>ppt_w</p:attrName>
                                        </p:attrNameLst>
                                      </p:cBhvr>
                                      <p:tavLst>
                                        <p:tav tm="0">
                                          <p:val>
                                            <p:strVal val="#ppt_w"/>
                                          </p:val>
                                        </p:tav>
                                        <p:tav tm="100000">
                                          <p:val>
                                            <p:strVal val="#ppt_w"/>
                                          </p:val>
                                        </p:tav>
                                      </p:tavLst>
                                    </p:anim>
                                    <p:anim calcmode="lin" valueType="num">
                                      <p:cBhvr>
                                        <p:cTn id="64" dur="500" fill="hold"/>
                                        <p:tgtEl>
                                          <p:spTgt spid="464"/>
                                        </p:tgtEl>
                                        <p:attrNameLst>
                                          <p:attrName>ppt_h</p:attrName>
                                        </p:attrNameLst>
                                      </p:cBhvr>
                                      <p:tavLst>
                                        <p:tav tm="0">
                                          <p:val>
                                            <p:fltVal val="0"/>
                                          </p:val>
                                        </p:tav>
                                        <p:tav tm="100000">
                                          <p:val>
                                            <p:strVal val="#ppt_h"/>
                                          </p:val>
                                        </p:tav>
                                      </p:tavLst>
                                    </p:anim>
                                  </p:childTnLst>
                                </p:cTn>
                              </p:par>
                              <p:par>
                                <p:cTn id="65" presetID="17" presetClass="entr" presetSubtype="4" fill="hold" nodeType="withEffect">
                                  <p:stCondLst>
                                    <p:cond delay="1400"/>
                                  </p:stCondLst>
                                  <p:childTnLst>
                                    <p:set>
                                      <p:cBhvr>
                                        <p:cTn id="66" dur="1" fill="hold">
                                          <p:stCondLst>
                                            <p:cond delay="0"/>
                                          </p:stCondLst>
                                        </p:cTn>
                                        <p:tgtEl>
                                          <p:spTgt spid="383"/>
                                        </p:tgtEl>
                                        <p:attrNameLst>
                                          <p:attrName>style.visibility</p:attrName>
                                        </p:attrNameLst>
                                      </p:cBhvr>
                                      <p:to>
                                        <p:strVal val="visible"/>
                                      </p:to>
                                    </p:set>
                                    <p:anim calcmode="lin" valueType="num">
                                      <p:cBhvr>
                                        <p:cTn id="67" dur="400" fill="hold"/>
                                        <p:tgtEl>
                                          <p:spTgt spid="383"/>
                                        </p:tgtEl>
                                        <p:attrNameLst>
                                          <p:attrName>ppt_x</p:attrName>
                                        </p:attrNameLst>
                                      </p:cBhvr>
                                      <p:tavLst>
                                        <p:tav tm="0">
                                          <p:val>
                                            <p:strVal val="#ppt_x"/>
                                          </p:val>
                                        </p:tav>
                                        <p:tav tm="100000">
                                          <p:val>
                                            <p:strVal val="#ppt_x"/>
                                          </p:val>
                                        </p:tav>
                                      </p:tavLst>
                                    </p:anim>
                                    <p:anim calcmode="lin" valueType="num">
                                      <p:cBhvr>
                                        <p:cTn id="68" dur="400" fill="hold"/>
                                        <p:tgtEl>
                                          <p:spTgt spid="383"/>
                                        </p:tgtEl>
                                        <p:attrNameLst>
                                          <p:attrName>ppt_y</p:attrName>
                                        </p:attrNameLst>
                                      </p:cBhvr>
                                      <p:tavLst>
                                        <p:tav tm="0">
                                          <p:val>
                                            <p:strVal val="#ppt_y+#ppt_h/2"/>
                                          </p:val>
                                        </p:tav>
                                        <p:tav tm="100000">
                                          <p:val>
                                            <p:strVal val="#ppt_y"/>
                                          </p:val>
                                        </p:tav>
                                      </p:tavLst>
                                    </p:anim>
                                    <p:anim calcmode="lin" valueType="num">
                                      <p:cBhvr>
                                        <p:cTn id="69" dur="400" fill="hold"/>
                                        <p:tgtEl>
                                          <p:spTgt spid="383"/>
                                        </p:tgtEl>
                                        <p:attrNameLst>
                                          <p:attrName>ppt_w</p:attrName>
                                        </p:attrNameLst>
                                      </p:cBhvr>
                                      <p:tavLst>
                                        <p:tav tm="0">
                                          <p:val>
                                            <p:strVal val="#ppt_w"/>
                                          </p:val>
                                        </p:tav>
                                        <p:tav tm="100000">
                                          <p:val>
                                            <p:strVal val="#ppt_w"/>
                                          </p:val>
                                        </p:tav>
                                      </p:tavLst>
                                    </p:anim>
                                    <p:anim calcmode="lin" valueType="num">
                                      <p:cBhvr>
                                        <p:cTn id="70" dur="400" fill="hold"/>
                                        <p:tgtEl>
                                          <p:spTgt spid="383"/>
                                        </p:tgtEl>
                                        <p:attrNameLst>
                                          <p:attrName>ppt_h</p:attrName>
                                        </p:attrNameLst>
                                      </p:cBhvr>
                                      <p:tavLst>
                                        <p:tav tm="0">
                                          <p:val>
                                            <p:fltVal val="0"/>
                                          </p:val>
                                        </p:tav>
                                        <p:tav tm="100000">
                                          <p:val>
                                            <p:strVal val="#ppt_h"/>
                                          </p:val>
                                        </p:tav>
                                      </p:tavLst>
                                    </p:anim>
                                  </p:childTnLst>
                                </p:cTn>
                              </p:par>
                              <p:par>
                                <p:cTn id="71" presetID="17" presetClass="entr" presetSubtype="4" fill="hold" nodeType="withEffect">
                                  <p:stCondLst>
                                    <p:cond delay="1500"/>
                                  </p:stCondLst>
                                  <p:childTnLst>
                                    <p:set>
                                      <p:cBhvr>
                                        <p:cTn id="72" dur="1" fill="hold">
                                          <p:stCondLst>
                                            <p:cond delay="0"/>
                                          </p:stCondLst>
                                        </p:cTn>
                                        <p:tgtEl>
                                          <p:spTgt spid="296"/>
                                        </p:tgtEl>
                                        <p:attrNameLst>
                                          <p:attrName>style.visibility</p:attrName>
                                        </p:attrNameLst>
                                      </p:cBhvr>
                                      <p:to>
                                        <p:strVal val="visible"/>
                                      </p:to>
                                    </p:set>
                                    <p:anim calcmode="lin" valueType="num">
                                      <p:cBhvr>
                                        <p:cTn id="73" dur="500" fill="hold"/>
                                        <p:tgtEl>
                                          <p:spTgt spid="296"/>
                                        </p:tgtEl>
                                        <p:attrNameLst>
                                          <p:attrName>ppt_x</p:attrName>
                                        </p:attrNameLst>
                                      </p:cBhvr>
                                      <p:tavLst>
                                        <p:tav tm="0">
                                          <p:val>
                                            <p:strVal val="#ppt_x"/>
                                          </p:val>
                                        </p:tav>
                                        <p:tav tm="100000">
                                          <p:val>
                                            <p:strVal val="#ppt_x"/>
                                          </p:val>
                                        </p:tav>
                                      </p:tavLst>
                                    </p:anim>
                                    <p:anim calcmode="lin" valueType="num">
                                      <p:cBhvr>
                                        <p:cTn id="74" dur="500" fill="hold"/>
                                        <p:tgtEl>
                                          <p:spTgt spid="296"/>
                                        </p:tgtEl>
                                        <p:attrNameLst>
                                          <p:attrName>ppt_y</p:attrName>
                                        </p:attrNameLst>
                                      </p:cBhvr>
                                      <p:tavLst>
                                        <p:tav tm="0">
                                          <p:val>
                                            <p:strVal val="#ppt_y+#ppt_h/2"/>
                                          </p:val>
                                        </p:tav>
                                        <p:tav tm="100000">
                                          <p:val>
                                            <p:strVal val="#ppt_y"/>
                                          </p:val>
                                        </p:tav>
                                      </p:tavLst>
                                    </p:anim>
                                    <p:anim calcmode="lin" valueType="num">
                                      <p:cBhvr>
                                        <p:cTn id="75" dur="500" fill="hold"/>
                                        <p:tgtEl>
                                          <p:spTgt spid="296"/>
                                        </p:tgtEl>
                                        <p:attrNameLst>
                                          <p:attrName>ppt_w</p:attrName>
                                        </p:attrNameLst>
                                      </p:cBhvr>
                                      <p:tavLst>
                                        <p:tav tm="0">
                                          <p:val>
                                            <p:strVal val="#ppt_w"/>
                                          </p:val>
                                        </p:tav>
                                        <p:tav tm="100000">
                                          <p:val>
                                            <p:strVal val="#ppt_w"/>
                                          </p:val>
                                        </p:tav>
                                      </p:tavLst>
                                    </p:anim>
                                    <p:anim calcmode="lin" valueType="num">
                                      <p:cBhvr>
                                        <p:cTn id="76" dur="500" fill="hold"/>
                                        <p:tgtEl>
                                          <p:spTgt spid="296"/>
                                        </p:tgtEl>
                                        <p:attrNameLst>
                                          <p:attrName>ppt_h</p:attrName>
                                        </p:attrNameLst>
                                      </p:cBhvr>
                                      <p:tavLst>
                                        <p:tav tm="0">
                                          <p:val>
                                            <p:fltVal val="0"/>
                                          </p:val>
                                        </p:tav>
                                        <p:tav tm="100000">
                                          <p:val>
                                            <p:strVal val="#ppt_h"/>
                                          </p:val>
                                        </p:tav>
                                      </p:tavLst>
                                    </p:anim>
                                  </p:childTnLst>
                                </p:cTn>
                              </p:par>
                              <p:par>
                                <p:cTn id="77" presetID="17" presetClass="entr" presetSubtype="4" fill="hold" nodeType="withEffect">
                                  <p:stCondLst>
                                    <p:cond delay="1700"/>
                                  </p:stCondLst>
                                  <p:childTnLst>
                                    <p:set>
                                      <p:cBhvr>
                                        <p:cTn id="78" dur="1" fill="hold">
                                          <p:stCondLst>
                                            <p:cond delay="0"/>
                                          </p:stCondLst>
                                        </p:cTn>
                                        <p:tgtEl>
                                          <p:spTgt spid="8"/>
                                        </p:tgtEl>
                                        <p:attrNameLst>
                                          <p:attrName>style.visibility</p:attrName>
                                        </p:attrNameLst>
                                      </p:cBhvr>
                                      <p:to>
                                        <p:strVal val="visible"/>
                                      </p:to>
                                    </p:set>
                                    <p:anim calcmode="lin" valueType="num">
                                      <p:cBhvr>
                                        <p:cTn id="79" dur="500" fill="hold"/>
                                        <p:tgtEl>
                                          <p:spTgt spid="8"/>
                                        </p:tgtEl>
                                        <p:attrNameLst>
                                          <p:attrName>ppt_x</p:attrName>
                                        </p:attrNameLst>
                                      </p:cBhvr>
                                      <p:tavLst>
                                        <p:tav tm="0">
                                          <p:val>
                                            <p:strVal val="#ppt_x"/>
                                          </p:val>
                                        </p:tav>
                                        <p:tav tm="100000">
                                          <p:val>
                                            <p:strVal val="#ppt_x"/>
                                          </p:val>
                                        </p:tav>
                                      </p:tavLst>
                                    </p:anim>
                                    <p:anim calcmode="lin" valueType="num">
                                      <p:cBhvr>
                                        <p:cTn id="80" dur="500" fill="hold"/>
                                        <p:tgtEl>
                                          <p:spTgt spid="8"/>
                                        </p:tgtEl>
                                        <p:attrNameLst>
                                          <p:attrName>ppt_y</p:attrName>
                                        </p:attrNameLst>
                                      </p:cBhvr>
                                      <p:tavLst>
                                        <p:tav tm="0">
                                          <p:val>
                                            <p:strVal val="#ppt_y+#ppt_h/2"/>
                                          </p:val>
                                        </p:tav>
                                        <p:tav tm="100000">
                                          <p:val>
                                            <p:strVal val="#ppt_y"/>
                                          </p:val>
                                        </p:tav>
                                      </p:tavLst>
                                    </p:anim>
                                    <p:anim calcmode="lin" valueType="num">
                                      <p:cBhvr>
                                        <p:cTn id="81" dur="500" fill="hold"/>
                                        <p:tgtEl>
                                          <p:spTgt spid="8"/>
                                        </p:tgtEl>
                                        <p:attrNameLst>
                                          <p:attrName>ppt_w</p:attrName>
                                        </p:attrNameLst>
                                      </p:cBhvr>
                                      <p:tavLst>
                                        <p:tav tm="0">
                                          <p:val>
                                            <p:strVal val="#ppt_w"/>
                                          </p:val>
                                        </p:tav>
                                        <p:tav tm="100000">
                                          <p:val>
                                            <p:strVal val="#ppt_w"/>
                                          </p:val>
                                        </p:tav>
                                      </p:tavLst>
                                    </p:anim>
                                    <p:anim calcmode="lin" valueType="num">
                                      <p:cBhvr>
                                        <p:cTn id="82" dur="500" fill="hold"/>
                                        <p:tgtEl>
                                          <p:spTgt spid="8"/>
                                        </p:tgtEl>
                                        <p:attrNameLst>
                                          <p:attrName>ppt_h</p:attrName>
                                        </p:attrNameLst>
                                      </p:cBhvr>
                                      <p:tavLst>
                                        <p:tav tm="0">
                                          <p:val>
                                            <p:fltVal val="0"/>
                                          </p:val>
                                        </p:tav>
                                        <p:tav tm="100000">
                                          <p:val>
                                            <p:strVal val="#ppt_h"/>
                                          </p:val>
                                        </p:tav>
                                      </p:tavLst>
                                    </p:anim>
                                  </p:childTnLst>
                                </p:cTn>
                              </p:par>
                              <p:par>
                                <p:cTn id="83" presetID="17" presetClass="entr" presetSubtype="4" fill="hold" nodeType="withEffect">
                                  <p:stCondLst>
                                    <p:cond delay="1800"/>
                                  </p:stCondLst>
                                  <p:childTnLst>
                                    <p:set>
                                      <p:cBhvr>
                                        <p:cTn id="84" dur="1" fill="hold">
                                          <p:stCondLst>
                                            <p:cond delay="0"/>
                                          </p:stCondLst>
                                        </p:cTn>
                                        <p:tgtEl>
                                          <p:spTgt spid="422"/>
                                        </p:tgtEl>
                                        <p:attrNameLst>
                                          <p:attrName>style.visibility</p:attrName>
                                        </p:attrNameLst>
                                      </p:cBhvr>
                                      <p:to>
                                        <p:strVal val="visible"/>
                                      </p:to>
                                    </p:set>
                                    <p:anim calcmode="lin" valueType="num">
                                      <p:cBhvr>
                                        <p:cTn id="85" dur="500" fill="hold"/>
                                        <p:tgtEl>
                                          <p:spTgt spid="422"/>
                                        </p:tgtEl>
                                        <p:attrNameLst>
                                          <p:attrName>ppt_x</p:attrName>
                                        </p:attrNameLst>
                                      </p:cBhvr>
                                      <p:tavLst>
                                        <p:tav tm="0">
                                          <p:val>
                                            <p:strVal val="#ppt_x"/>
                                          </p:val>
                                        </p:tav>
                                        <p:tav tm="100000">
                                          <p:val>
                                            <p:strVal val="#ppt_x"/>
                                          </p:val>
                                        </p:tav>
                                      </p:tavLst>
                                    </p:anim>
                                    <p:anim calcmode="lin" valueType="num">
                                      <p:cBhvr>
                                        <p:cTn id="86" dur="500" fill="hold"/>
                                        <p:tgtEl>
                                          <p:spTgt spid="422"/>
                                        </p:tgtEl>
                                        <p:attrNameLst>
                                          <p:attrName>ppt_y</p:attrName>
                                        </p:attrNameLst>
                                      </p:cBhvr>
                                      <p:tavLst>
                                        <p:tav tm="0">
                                          <p:val>
                                            <p:strVal val="#ppt_y+#ppt_h/2"/>
                                          </p:val>
                                        </p:tav>
                                        <p:tav tm="100000">
                                          <p:val>
                                            <p:strVal val="#ppt_y"/>
                                          </p:val>
                                        </p:tav>
                                      </p:tavLst>
                                    </p:anim>
                                    <p:anim calcmode="lin" valueType="num">
                                      <p:cBhvr>
                                        <p:cTn id="87" dur="500" fill="hold"/>
                                        <p:tgtEl>
                                          <p:spTgt spid="422"/>
                                        </p:tgtEl>
                                        <p:attrNameLst>
                                          <p:attrName>ppt_w</p:attrName>
                                        </p:attrNameLst>
                                      </p:cBhvr>
                                      <p:tavLst>
                                        <p:tav tm="0">
                                          <p:val>
                                            <p:strVal val="#ppt_w"/>
                                          </p:val>
                                        </p:tav>
                                        <p:tav tm="100000">
                                          <p:val>
                                            <p:strVal val="#ppt_w"/>
                                          </p:val>
                                        </p:tav>
                                      </p:tavLst>
                                    </p:anim>
                                    <p:anim calcmode="lin" valueType="num">
                                      <p:cBhvr>
                                        <p:cTn id="88" dur="500" fill="hold"/>
                                        <p:tgtEl>
                                          <p:spTgt spid="422"/>
                                        </p:tgtEl>
                                        <p:attrNameLst>
                                          <p:attrName>ppt_h</p:attrName>
                                        </p:attrNameLst>
                                      </p:cBhvr>
                                      <p:tavLst>
                                        <p:tav tm="0">
                                          <p:val>
                                            <p:fltVal val="0"/>
                                          </p:val>
                                        </p:tav>
                                        <p:tav tm="100000">
                                          <p:val>
                                            <p:strVal val="#ppt_h"/>
                                          </p:val>
                                        </p:tav>
                                      </p:tavLst>
                                    </p:anim>
                                  </p:childTnLst>
                                </p:cTn>
                              </p:par>
                              <p:par>
                                <p:cTn id="89" presetID="17" presetClass="entr" presetSubtype="4" fill="hold" nodeType="withEffect">
                                  <p:stCondLst>
                                    <p:cond delay="1900"/>
                                  </p:stCondLst>
                                  <p:childTnLst>
                                    <p:set>
                                      <p:cBhvr>
                                        <p:cTn id="90" dur="1" fill="hold">
                                          <p:stCondLst>
                                            <p:cond delay="0"/>
                                          </p:stCondLst>
                                        </p:cTn>
                                        <p:tgtEl>
                                          <p:spTgt spid="23"/>
                                        </p:tgtEl>
                                        <p:attrNameLst>
                                          <p:attrName>style.visibility</p:attrName>
                                        </p:attrNameLst>
                                      </p:cBhvr>
                                      <p:to>
                                        <p:strVal val="visible"/>
                                      </p:to>
                                    </p:set>
                                    <p:anim calcmode="lin" valueType="num">
                                      <p:cBhvr>
                                        <p:cTn id="91" dur="500" fill="hold"/>
                                        <p:tgtEl>
                                          <p:spTgt spid="23"/>
                                        </p:tgtEl>
                                        <p:attrNameLst>
                                          <p:attrName>ppt_x</p:attrName>
                                        </p:attrNameLst>
                                      </p:cBhvr>
                                      <p:tavLst>
                                        <p:tav tm="0">
                                          <p:val>
                                            <p:strVal val="#ppt_x"/>
                                          </p:val>
                                        </p:tav>
                                        <p:tav tm="100000">
                                          <p:val>
                                            <p:strVal val="#ppt_x"/>
                                          </p:val>
                                        </p:tav>
                                      </p:tavLst>
                                    </p:anim>
                                    <p:anim calcmode="lin" valueType="num">
                                      <p:cBhvr>
                                        <p:cTn id="92" dur="500" fill="hold"/>
                                        <p:tgtEl>
                                          <p:spTgt spid="23"/>
                                        </p:tgtEl>
                                        <p:attrNameLst>
                                          <p:attrName>ppt_y</p:attrName>
                                        </p:attrNameLst>
                                      </p:cBhvr>
                                      <p:tavLst>
                                        <p:tav tm="0">
                                          <p:val>
                                            <p:strVal val="#ppt_y+#ppt_h/2"/>
                                          </p:val>
                                        </p:tav>
                                        <p:tav tm="100000">
                                          <p:val>
                                            <p:strVal val="#ppt_y"/>
                                          </p:val>
                                        </p:tav>
                                      </p:tavLst>
                                    </p:anim>
                                    <p:anim calcmode="lin" valueType="num">
                                      <p:cBhvr>
                                        <p:cTn id="93" dur="500" fill="hold"/>
                                        <p:tgtEl>
                                          <p:spTgt spid="23"/>
                                        </p:tgtEl>
                                        <p:attrNameLst>
                                          <p:attrName>ppt_w</p:attrName>
                                        </p:attrNameLst>
                                      </p:cBhvr>
                                      <p:tavLst>
                                        <p:tav tm="0">
                                          <p:val>
                                            <p:strVal val="#ppt_w"/>
                                          </p:val>
                                        </p:tav>
                                        <p:tav tm="100000">
                                          <p:val>
                                            <p:strVal val="#ppt_w"/>
                                          </p:val>
                                        </p:tav>
                                      </p:tavLst>
                                    </p:anim>
                                    <p:anim calcmode="lin" valueType="num">
                                      <p:cBhvr>
                                        <p:cTn id="94" dur="500" fill="hold"/>
                                        <p:tgtEl>
                                          <p:spTgt spid="23"/>
                                        </p:tgtEl>
                                        <p:attrNameLst>
                                          <p:attrName>ppt_h</p:attrName>
                                        </p:attrNameLst>
                                      </p:cBhvr>
                                      <p:tavLst>
                                        <p:tav tm="0">
                                          <p:val>
                                            <p:fltVal val="0"/>
                                          </p:val>
                                        </p:tav>
                                        <p:tav tm="100000">
                                          <p:val>
                                            <p:strVal val="#ppt_h"/>
                                          </p:val>
                                        </p:tav>
                                      </p:tavLst>
                                    </p:anim>
                                  </p:childTnLst>
                                </p:cTn>
                              </p:par>
                              <p:par>
                                <p:cTn id="95" presetID="17" presetClass="entr" presetSubtype="4" fill="hold" nodeType="withEffect">
                                  <p:stCondLst>
                                    <p:cond delay="2000"/>
                                  </p:stCondLst>
                                  <p:childTnLst>
                                    <p:set>
                                      <p:cBhvr>
                                        <p:cTn id="96" dur="1" fill="hold">
                                          <p:stCondLst>
                                            <p:cond delay="0"/>
                                          </p:stCondLst>
                                        </p:cTn>
                                        <p:tgtEl>
                                          <p:spTgt spid="6"/>
                                        </p:tgtEl>
                                        <p:attrNameLst>
                                          <p:attrName>style.visibility</p:attrName>
                                        </p:attrNameLst>
                                      </p:cBhvr>
                                      <p:to>
                                        <p:strVal val="visible"/>
                                      </p:to>
                                    </p:set>
                                    <p:anim calcmode="lin" valueType="num">
                                      <p:cBhvr>
                                        <p:cTn id="97" dur="500" fill="hold"/>
                                        <p:tgtEl>
                                          <p:spTgt spid="6"/>
                                        </p:tgtEl>
                                        <p:attrNameLst>
                                          <p:attrName>ppt_x</p:attrName>
                                        </p:attrNameLst>
                                      </p:cBhvr>
                                      <p:tavLst>
                                        <p:tav tm="0">
                                          <p:val>
                                            <p:strVal val="#ppt_x"/>
                                          </p:val>
                                        </p:tav>
                                        <p:tav tm="100000">
                                          <p:val>
                                            <p:strVal val="#ppt_x"/>
                                          </p:val>
                                        </p:tav>
                                      </p:tavLst>
                                    </p:anim>
                                    <p:anim calcmode="lin" valueType="num">
                                      <p:cBhvr>
                                        <p:cTn id="98" dur="500" fill="hold"/>
                                        <p:tgtEl>
                                          <p:spTgt spid="6"/>
                                        </p:tgtEl>
                                        <p:attrNameLst>
                                          <p:attrName>ppt_y</p:attrName>
                                        </p:attrNameLst>
                                      </p:cBhvr>
                                      <p:tavLst>
                                        <p:tav tm="0">
                                          <p:val>
                                            <p:strVal val="#ppt_y+#ppt_h/2"/>
                                          </p:val>
                                        </p:tav>
                                        <p:tav tm="100000">
                                          <p:val>
                                            <p:strVal val="#ppt_y"/>
                                          </p:val>
                                        </p:tav>
                                      </p:tavLst>
                                    </p:anim>
                                    <p:anim calcmode="lin" valueType="num">
                                      <p:cBhvr>
                                        <p:cTn id="99" dur="500" fill="hold"/>
                                        <p:tgtEl>
                                          <p:spTgt spid="6"/>
                                        </p:tgtEl>
                                        <p:attrNameLst>
                                          <p:attrName>ppt_w</p:attrName>
                                        </p:attrNameLst>
                                      </p:cBhvr>
                                      <p:tavLst>
                                        <p:tav tm="0">
                                          <p:val>
                                            <p:strVal val="#ppt_w"/>
                                          </p:val>
                                        </p:tav>
                                        <p:tav tm="100000">
                                          <p:val>
                                            <p:strVal val="#ppt_w"/>
                                          </p:val>
                                        </p:tav>
                                      </p:tavLst>
                                    </p:anim>
                                    <p:anim calcmode="lin" valueType="num">
                                      <p:cBhvr>
                                        <p:cTn id="100" dur="500" fill="hold"/>
                                        <p:tgtEl>
                                          <p:spTgt spid="6"/>
                                        </p:tgtEl>
                                        <p:attrNameLst>
                                          <p:attrName>ppt_h</p:attrName>
                                        </p:attrNameLst>
                                      </p:cBhvr>
                                      <p:tavLst>
                                        <p:tav tm="0">
                                          <p:val>
                                            <p:fltVal val="0"/>
                                          </p:val>
                                        </p:tav>
                                        <p:tav tm="100000">
                                          <p:val>
                                            <p:strVal val="#ppt_h"/>
                                          </p:val>
                                        </p:tav>
                                      </p:tavLst>
                                    </p:anim>
                                  </p:childTnLst>
                                </p:cTn>
                              </p:par>
                              <p:par>
                                <p:cTn id="101" presetID="17" presetClass="entr" presetSubtype="4" fill="hold" nodeType="withEffect">
                                  <p:stCondLst>
                                    <p:cond delay="2100"/>
                                  </p:stCondLst>
                                  <p:childTnLst>
                                    <p:set>
                                      <p:cBhvr>
                                        <p:cTn id="102" dur="1" fill="hold">
                                          <p:stCondLst>
                                            <p:cond delay="0"/>
                                          </p:stCondLst>
                                        </p:cTn>
                                        <p:tgtEl>
                                          <p:spTgt spid="443"/>
                                        </p:tgtEl>
                                        <p:attrNameLst>
                                          <p:attrName>style.visibility</p:attrName>
                                        </p:attrNameLst>
                                      </p:cBhvr>
                                      <p:to>
                                        <p:strVal val="visible"/>
                                      </p:to>
                                    </p:set>
                                    <p:anim calcmode="lin" valueType="num">
                                      <p:cBhvr>
                                        <p:cTn id="103" dur="500" fill="hold"/>
                                        <p:tgtEl>
                                          <p:spTgt spid="443"/>
                                        </p:tgtEl>
                                        <p:attrNameLst>
                                          <p:attrName>ppt_x</p:attrName>
                                        </p:attrNameLst>
                                      </p:cBhvr>
                                      <p:tavLst>
                                        <p:tav tm="0">
                                          <p:val>
                                            <p:strVal val="#ppt_x"/>
                                          </p:val>
                                        </p:tav>
                                        <p:tav tm="100000">
                                          <p:val>
                                            <p:strVal val="#ppt_x"/>
                                          </p:val>
                                        </p:tav>
                                      </p:tavLst>
                                    </p:anim>
                                    <p:anim calcmode="lin" valueType="num">
                                      <p:cBhvr>
                                        <p:cTn id="104" dur="500" fill="hold"/>
                                        <p:tgtEl>
                                          <p:spTgt spid="443"/>
                                        </p:tgtEl>
                                        <p:attrNameLst>
                                          <p:attrName>ppt_y</p:attrName>
                                        </p:attrNameLst>
                                      </p:cBhvr>
                                      <p:tavLst>
                                        <p:tav tm="0">
                                          <p:val>
                                            <p:strVal val="#ppt_y+#ppt_h/2"/>
                                          </p:val>
                                        </p:tav>
                                        <p:tav tm="100000">
                                          <p:val>
                                            <p:strVal val="#ppt_y"/>
                                          </p:val>
                                        </p:tav>
                                      </p:tavLst>
                                    </p:anim>
                                    <p:anim calcmode="lin" valueType="num">
                                      <p:cBhvr>
                                        <p:cTn id="105" dur="500" fill="hold"/>
                                        <p:tgtEl>
                                          <p:spTgt spid="443"/>
                                        </p:tgtEl>
                                        <p:attrNameLst>
                                          <p:attrName>ppt_w</p:attrName>
                                        </p:attrNameLst>
                                      </p:cBhvr>
                                      <p:tavLst>
                                        <p:tav tm="0">
                                          <p:val>
                                            <p:strVal val="#ppt_w"/>
                                          </p:val>
                                        </p:tav>
                                        <p:tav tm="100000">
                                          <p:val>
                                            <p:strVal val="#ppt_w"/>
                                          </p:val>
                                        </p:tav>
                                      </p:tavLst>
                                    </p:anim>
                                    <p:anim calcmode="lin" valueType="num">
                                      <p:cBhvr>
                                        <p:cTn id="106" dur="500" fill="hold"/>
                                        <p:tgtEl>
                                          <p:spTgt spid="443"/>
                                        </p:tgtEl>
                                        <p:attrNameLst>
                                          <p:attrName>ppt_h</p:attrName>
                                        </p:attrNameLst>
                                      </p:cBhvr>
                                      <p:tavLst>
                                        <p:tav tm="0">
                                          <p:val>
                                            <p:fltVal val="0"/>
                                          </p:val>
                                        </p:tav>
                                        <p:tav tm="100000">
                                          <p:val>
                                            <p:strVal val="#ppt_h"/>
                                          </p:val>
                                        </p:tav>
                                      </p:tavLst>
                                    </p:anim>
                                  </p:childTnLst>
                                </p:cTn>
                              </p:par>
                              <p:par>
                                <p:cTn id="107" presetID="17" presetClass="entr" presetSubtype="4" fill="hold" nodeType="withEffect">
                                  <p:stCondLst>
                                    <p:cond delay="2200"/>
                                  </p:stCondLst>
                                  <p:childTnLst>
                                    <p:set>
                                      <p:cBhvr>
                                        <p:cTn id="108" dur="1" fill="hold">
                                          <p:stCondLst>
                                            <p:cond delay="0"/>
                                          </p:stCondLst>
                                        </p:cTn>
                                        <p:tgtEl>
                                          <p:spTgt spid="416"/>
                                        </p:tgtEl>
                                        <p:attrNameLst>
                                          <p:attrName>style.visibility</p:attrName>
                                        </p:attrNameLst>
                                      </p:cBhvr>
                                      <p:to>
                                        <p:strVal val="visible"/>
                                      </p:to>
                                    </p:set>
                                    <p:anim calcmode="lin" valueType="num">
                                      <p:cBhvr>
                                        <p:cTn id="109" dur="500" fill="hold"/>
                                        <p:tgtEl>
                                          <p:spTgt spid="416"/>
                                        </p:tgtEl>
                                        <p:attrNameLst>
                                          <p:attrName>ppt_x</p:attrName>
                                        </p:attrNameLst>
                                      </p:cBhvr>
                                      <p:tavLst>
                                        <p:tav tm="0">
                                          <p:val>
                                            <p:strVal val="#ppt_x"/>
                                          </p:val>
                                        </p:tav>
                                        <p:tav tm="100000">
                                          <p:val>
                                            <p:strVal val="#ppt_x"/>
                                          </p:val>
                                        </p:tav>
                                      </p:tavLst>
                                    </p:anim>
                                    <p:anim calcmode="lin" valueType="num">
                                      <p:cBhvr>
                                        <p:cTn id="110" dur="500" fill="hold"/>
                                        <p:tgtEl>
                                          <p:spTgt spid="416"/>
                                        </p:tgtEl>
                                        <p:attrNameLst>
                                          <p:attrName>ppt_y</p:attrName>
                                        </p:attrNameLst>
                                      </p:cBhvr>
                                      <p:tavLst>
                                        <p:tav tm="0">
                                          <p:val>
                                            <p:strVal val="#ppt_y+#ppt_h/2"/>
                                          </p:val>
                                        </p:tav>
                                        <p:tav tm="100000">
                                          <p:val>
                                            <p:strVal val="#ppt_y"/>
                                          </p:val>
                                        </p:tav>
                                      </p:tavLst>
                                    </p:anim>
                                    <p:anim calcmode="lin" valueType="num">
                                      <p:cBhvr>
                                        <p:cTn id="111" dur="500" fill="hold"/>
                                        <p:tgtEl>
                                          <p:spTgt spid="416"/>
                                        </p:tgtEl>
                                        <p:attrNameLst>
                                          <p:attrName>ppt_w</p:attrName>
                                        </p:attrNameLst>
                                      </p:cBhvr>
                                      <p:tavLst>
                                        <p:tav tm="0">
                                          <p:val>
                                            <p:strVal val="#ppt_w"/>
                                          </p:val>
                                        </p:tav>
                                        <p:tav tm="100000">
                                          <p:val>
                                            <p:strVal val="#ppt_w"/>
                                          </p:val>
                                        </p:tav>
                                      </p:tavLst>
                                    </p:anim>
                                    <p:anim calcmode="lin" valueType="num">
                                      <p:cBhvr>
                                        <p:cTn id="112" dur="500" fill="hold"/>
                                        <p:tgtEl>
                                          <p:spTgt spid="416"/>
                                        </p:tgtEl>
                                        <p:attrNameLst>
                                          <p:attrName>ppt_h</p:attrName>
                                        </p:attrNameLst>
                                      </p:cBhvr>
                                      <p:tavLst>
                                        <p:tav tm="0">
                                          <p:val>
                                            <p:fltVal val="0"/>
                                          </p:val>
                                        </p:tav>
                                        <p:tav tm="100000">
                                          <p:val>
                                            <p:strVal val="#ppt_h"/>
                                          </p:val>
                                        </p:tav>
                                      </p:tavLst>
                                    </p:anim>
                                  </p:childTnLst>
                                </p:cTn>
                              </p:par>
                              <p:par>
                                <p:cTn id="113" presetID="17" presetClass="entr" presetSubtype="4" fill="hold" nodeType="withEffect">
                                  <p:stCondLst>
                                    <p:cond delay="2300"/>
                                  </p:stCondLst>
                                  <p:childTnLst>
                                    <p:set>
                                      <p:cBhvr>
                                        <p:cTn id="114" dur="1" fill="hold">
                                          <p:stCondLst>
                                            <p:cond delay="0"/>
                                          </p:stCondLst>
                                        </p:cTn>
                                        <p:tgtEl>
                                          <p:spTgt spid="4"/>
                                        </p:tgtEl>
                                        <p:attrNameLst>
                                          <p:attrName>style.visibility</p:attrName>
                                        </p:attrNameLst>
                                      </p:cBhvr>
                                      <p:to>
                                        <p:strVal val="visible"/>
                                      </p:to>
                                    </p:set>
                                    <p:anim calcmode="lin" valueType="num">
                                      <p:cBhvr>
                                        <p:cTn id="115" dur="500" fill="hold"/>
                                        <p:tgtEl>
                                          <p:spTgt spid="4"/>
                                        </p:tgtEl>
                                        <p:attrNameLst>
                                          <p:attrName>ppt_x</p:attrName>
                                        </p:attrNameLst>
                                      </p:cBhvr>
                                      <p:tavLst>
                                        <p:tav tm="0">
                                          <p:val>
                                            <p:strVal val="#ppt_x"/>
                                          </p:val>
                                        </p:tav>
                                        <p:tav tm="100000">
                                          <p:val>
                                            <p:strVal val="#ppt_x"/>
                                          </p:val>
                                        </p:tav>
                                      </p:tavLst>
                                    </p:anim>
                                    <p:anim calcmode="lin" valueType="num">
                                      <p:cBhvr>
                                        <p:cTn id="116" dur="500" fill="hold"/>
                                        <p:tgtEl>
                                          <p:spTgt spid="4"/>
                                        </p:tgtEl>
                                        <p:attrNameLst>
                                          <p:attrName>ppt_y</p:attrName>
                                        </p:attrNameLst>
                                      </p:cBhvr>
                                      <p:tavLst>
                                        <p:tav tm="0">
                                          <p:val>
                                            <p:strVal val="#ppt_y+#ppt_h/2"/>
                                          </p:val>
                                        </p:tav>
                                        <p:tav tm="100000">
                                          <p:val>
                                            <p:strVal val="#ppt_y"/>
                                          </p:val>
                                        </p:tav>
                                      </p:tavLst>
                                    </p:anim>
                                    <p:anim calcmode="lin" valueType="num">
                                      <p:cBhvr>
                                        <p:cTn id="117" dur="500" fill="hold"/>
                                        <p:tgtEl>
                                          <p:spTgt spid="4"/>
                                        </p:tgtEl>
                                        <p:attrNameLst>
                                          <p:attrName>ppt_w</p:attrName>
                                        </p:attrNameLst>
                                      </p:cBhvr>
                                      <p:tavLst>
                                        <p:tav tm="0">
                                          <p:val>
                                            <p:strVal val="#ppt_w"/>
                                          </p:val>
                                        </p:tav>
                                        <p:tav tm="100000">
                                          <p:val>
                                            <p:strVal val="#ppt_w"/>
                                          </p:val>
                                        </p:tav>
                                      </p:tavLst>
                                    </p:anim>
                                    <p:anim calcmode="lin" valueType="num">
                                      <p:cBhvr>
                                        <p:cTn id="118" dur="500" fill="hold"/>
                                        <p:tgtEl>
                                          <p:spTgt spid="4"/>
                                        </p:tgtEl>
                                        <p:attrNameLst>
                                          <p:attrName>ppt_h</p:attrName>
                                        </p:attrNameLst>
                                      </p:cBhvr>
                                      <p:tavLst>
                                        <p:tav tm="0">
                                          <p:val>
                                            <p:fltVal val="0"/>
                                          </p:val>
                                        </p:tav>
                                        <p:tav tm="100000">
                                          <p:val>
                                            <p:strVal val="#ppt_h"/>
                                          </p:val>
                                        </p:tav>
                                      </p:tavLst>
                                    </p:anim>
                                  </p:childTnLst>
                                </p:cTn>
                              </p:par>
                              <p:par>
                                <p:cTn id="119" presetID="17" presetClass="entr" presetSubtype="4" fill="hold" nodeType="withEffect">
                                  <p:stCondLst>
                                    <p:cond delay="2400"/>
                                  </p:stCondLst>
                                  <p:childTnLst>
                                    <p:set>
                                      <p:cBhvr>
                                        <p:cTn id="120" dur="1" fill="hold">
                                          <p:stCondLst>
                                            <p:cond delay="0"/>
                                          </p:stCondLst>
                                        </p:cTn>
                                        <p:tgtEl>
                                          <p:spTgt spid="9"/>
                                        </p:tgtEl>
                                        <p:attrNameLst>
                                          <p:attrName>style.visibility</p:attrName>
                                        </p:attrNameLst>
                                      </p:cBhvr>
                                      <p:to>
                                        <p:strVal val="visible"/>
                                      </p:to>
                                    </p:set>
                                    <p:anim calcmode="lin" valueType="num">
                                      <p:cBhvr>
                                        <p:cTn id="121" dur="500" fill="hold"/>
                                        <p:tgtEl>
                                          <p:spTgt spid="9"/>
                                        </p:tgtEl>
                                        <p:attrNameLst>
                                          <p:attrName>ppt_x</p:attrName>
                                        </p:attrNameLst>
                                      </p:cBhvr>
                                      <p:tavLst>
                                        <p:tav tm="0">
                                          <p:val>
                                            <p:strVal val="#ppt_x"/>
                                          </p:val>
                                        </p:tav>
                                        <p:tav tm="100000">
                                          <p:val>
                                            <p:strVal val="#ppt_x"/>
                                          </p:val>
                                        </p:tav>
                                      </p:tavLst>
                                    </p:anim>
                                    <p:anim calcmode="lin" valueType="num">
                                      <p:cBhvr>
                                        <p:cTn id="122" dur="500" fill="hold"/>
                                        <p:tgtEl>
                                          <p:spTgt spid="9"/>
                                        </p:tgtEl>
                                        <p:attrNameLst>
                                          <p:attrName>ppt_y</p:attrName>
                                        </p:attrNameLst>
                                      </p:cBhvr>
                                      <p:tavLst>
                                        <p:tav tm="0">
                                          <p:val>
                                            <p:strVal val="#ppt_y+#ppt_h/2"/>
                                          </p:val>
                                        </p:tav>
                                        <p:tav tm="100000">
                                          <p:val>
                                            <p:strVal val="#ppt_y"/>
                                          </p:val>
                                        </p:tav>
                                      </p:tavLst>
                                    </p:anim>
                                    <p:anim calcmode="lin" valueType="num">
                                      <p:cBhvr>
                                        <p:cTn id="123" dur="500" fill="hold"/>
                                        <p:tgtEl>
                                          <p:spTgt spid="9"/>
                                        </p:tgtEl>
                                        <p:attrNameLst>
                                          <p:attrName>ppt_w</p:attrName>
                                        </p:attrNameLst>
                                      </p:cBhvr>
                                      <p:tavLst>
                                        <p:tav tm="0">
                                          <p:val>
                                            <p:strVal val="#ppt_w"/>
                                          </p:val>
                                        </p:tav>
                                        <p:tav tm="100000">
                                          <p:val>
                                            <p:strVal val="#ppt_w"/>
                                          </p:val>
                                        </p:tav>
                                      </p:tavLst>
                                    </p:anim>
                                    <p:anim calcmode="lin" valueType="num">
                                      <p:cBhvr>
                                        <p:cTn id="124" dur="500" fill="hold"/>
                                        <p:tgtEl>
                                          <p:spTgt spid="9"/>
                                        </p:tgtEl>
                                        <p:attrNameLst>
                                          <p:attrName>ppt_h</p:attrName>
                                        </p:attrNameLst>
                                      </p:cBhvr>
                                      <p:tavLst>
                                        <p:tav tm="0">
                                          <p:val>
                                            <p:fltVal val="0"/>
                                          </p:val>
                                        </p:tav>
                                        <p:tav tm="100000">
                                          <p:val>
                                            <p:strVal val="#ppt_h"/>
                                          </p:val>
                                        </p:tav>
                                      </p:tavLst>
                                    </p:anim>
                                  </p:childTnLst>
                                </p:cTn>
                              </p:par>
                              <p:par>
                                <p:cTn id="125" presetID="17" presetClass="entr" presetSubtype="4" fill="hold" nodeType="withEffect">
                                  <p:stCondLst>
                                    <p:cond delay="2500"/>
                                  </p:stCondLst>
                                  <p:childTnLst>
                                    <p:set>
                                      <p:cBhvr>
                                        <p:cTn id="126" dur="1" fill="hold">
                                          <p:stCondLst>
                                            <p:cond delay="0"/>
                                          </p:stCondLst>
                                        </p:cTn>
                                        <p:tgtEl>
                                          <p:spTgt spid="341"/>
                                        </p:tgtEl>
                                        <p:attrNameLst>
                                          <p:attrName>style.visibility</p:attrName>
                                        </p:attrNameLst>
                                      </p:cBhvr>
                                      <p:to>
                                        <p:strVal val="visible"/>
                                      </p:to>
                                    </p:set>
                                    <p:anim calcmode="lin" valueType="num">
                                      <p:cBhvr>
                                        <p:cTn id="127" dur="500" fill="hold"/>
                                        <p:tgtEl>
                                          <p:spTgt spid="341"/>
                                        </p:tgtEl>
                                        <p:attrNameLst>
                                          <p:attrName>ppt_x</p:attrName>
                                        </p:attrNameLst>
                                      </p:cBhvr>
                                      <p:tavLst>
                                        <p:tav tm="0">
                                          <p:val>
                                            <p:strVal val="#ppt_x"/>
                                          </p:val>
                                        </p:tav>
                                        <p:tav tm="100000">
                                          <p:val>
                                            <p:strVal val="#ppt_x"/>
                                          </p:val>
                                        </p:tav>
                                      </p:tavLst>
                                    </p:anim>
                                    <p:anim calcmode="lin" valueType="num">
                                      <p:cBhvr>
                                        <p:cTn id="128" dur="500" fill="hold"/>
                                        <p:tgtEl>
                                          <p:spTgt spid="341"/>
                                        </p:tgtEl>
                                        <p:attrNameLst>
                                          <p:attrName>ppt_y</p:attrName>
                                        </p:attrNameLst>
                                      </p:cBhvr>
                                      <p:tavLst>
                                        <p:tav tm="0">
                                          <p:val>
                                            <p:strVal val="#ppt_y+#ppt_h/2"/>
                                          </p:val>
                                        </p:tav>
                                        <p:tav tm="100000">
                                          <p:val>
                                            <p:strVal val="#ppt_y"/>
                                          </p:val>
                                        </p:tav>
                                      </p:tavLst>
                                    </p:anim>
                                    <p:anim calcmode="lin" valueType="num">
                                      <p:cBhvr>
                                        <p:cTn id="129" dur="500" fill="hold"/>
                                        <p:tgtEl>
                                          <p:spTgt spid="341"/>
                                        </p:tgtEl>
                                        <p:attrNameLst>
                                          <p:attrName>ppt_w</p:attrName>
                                        </p:attrNameLst>
                                      </p:cBhvr>
                                      <p:tavLst>
                                        <p:tav tm="0">
                                          <p:val>
                                            <p:strVal val="#ppt_w"/>
                                          </p:val>
                                        </p:tav>
                                        <p:tav tm="100000">
                                          <p:val>
                                            <p:strVal val="#ppt_w"/>
                                          </p:val>
                                        </p:tav>
                                      </p:tavLst>
                                    </p:anim>
                                    <p:anim calcmode="lin" valueType="num">
                                      <p:cBhvr>
                                        <p:cTn id="130" dur="500" fill="hold"/>
                                        <p:tgtEl>
                                          <p:spTgt spid="341"/>
                                        </p:tgtEl>
                                        <p:attrNameLst>
                                          <p:attrName>ppt_h</p:attrName>
                                        </p:attrNameLst>
                                      </p:cBhvr>
                                      <p:tavLst>
                                        <p:tav tm="0">
                                          <p:val>
                                            <p:fltVal val="0"/>
                                          </p:val>
                                        </p:tav>
                                        <p:tav tm="100000">
                                          <p:val>
                                            <p:strVal val="#ppt_h"/>
                                          </p:val>
                                        </p:tav>
                                      </p:tavLst>
                                    </p:anim>
                                  </p:childTnLst>
                                </p:cTn>
                              </p:par>
                              <p:par>
                                <p:cTn id="131" presetID="17" presetClass="entr" presetSubtype="4" fill="hold" nodeType="withEffect">
                                  <p:stCondLst>
                                    <p:cond delay="2600"/>
                                  </p:stCondLst>
                                  <p:childTnLst>
                                    <p:set>
                                      <p:cBhvr>
                                        <p:cTn id="132" dur="1" fill="hold">
                                          <p:stCondLst>
                                            <p:cond delay="0"/>
                                          </p:stCondLst>
                                        </p:cTn>
                                        <p:tgtEl>
                                          <p:spTgt spid="368"/>
                                        </p:tgtEl>
                                        <p:attrNameLst>
                                          <p:attrName>style.visibility</p:attrName>
                                        </p:attrNameLst>
                                      </p:cBhvr>
                                      <p:to>
                                        <p:strVal val="visible"/>
                                      </p:to>
                                    </p:set>
                                    <p:anim calcmode="lin" valueType="num">
                                      <p:cBhvr>
                                        <p:cTn id="133" dur="500" fill="hold"/>
                                        <p:tgtEl>
                                          <p:spTgt spid="368"/>
                                        </p:tgtEl>
                                        <p:attrNameLst>
                                          <p:attrName>ppt_x</p:attrName>
                                        </p:attrNameLst>
                                      </p:cBhvr>
                                      <p:tavLst>
                                        <p:tav tm="0">
                                          <p:val>
                                            <p:strVal val="#ppt_x"/>
                                          </p:val>
                                        </p:tav>
                                        <p:tav tm="100000">
                                          <p:val>
                                            <p:strVal val="#ppt_x"/>
                                          </p:val>
                                        </p:tav>
                                      </p:tavLst>
                                    </p:anim>
                                    <p:anim calcmode="lin" valueType="num">
                                      <p:cBhvr>
                                        <p:cTn id="134" dur="500" fill="hold"/>
                                        <p:tgtEl>
                                          <p:spTgt spid="368"/>
                                        </p:tgtEl>
                                        <p:attrNameLst>
                                          <p:attrName>ppt_y</p:attrName>
                                        </p:attrNameLst>
                                      </p:cBhvr>
                                      <p:tavLst>
                                        <p:tav tm="0">
                                          <p:val>
                                            <p:strVal val="#ppt_y+#ppt_h/2"/>
                                          </p:val>
                                        </p:tav>
                                        <p:tav tm="100000">
                                          <p:val>
                                            <p:strVal val="#ppt_y"/>
                                          </p:val>
                                        </p:tav>
                                      </p:tavLst>
                                    </p:anim>
                                    <p:anim calcmode="lin" valueType="num">
                                      <p:cBhvr>
                                        <p:cTn id="135" dur="500" fill="hold"/>
                                        <p:tgtEl>
                                          <p:spTgt spid="368"/>
                                        </p:tgtEl>
                                        <p:attrNameLst>
                                          <p:attrName>ppt_w</p:attrName>
                                        </p:attrNameLst>
                                      </p:cBhvr>
                                      <p:tavLst>
                                        <p:tav tm="0">
                                          <p:val>
                                            <p:strVal val="#ppt_w"/>
                                          </p:val>
                                        </p:tav>
                                        <p:tav tm="100000">
                                          <p:val>
                                            <p:strVal val="#ppt_w"/>
                                          </p:val>
                                        </p:tav>
                                      </p:tavLst>
                                    </p:anim>
                                    <p:anim calcmode="lin" valueType="num">
                                      <p:cBhvr>
                                        <p:cTn id="136" dur="500" fill="hold"/>
                                        <p:tgtEl>
                                          <p:spTgt spid="368"/>
                                        </p:tgtEl>
                                        <p:attrNameLst>
                                          <p:attrName>ppt_h</p:attrName>
                                        </p:attrNameLst>
                                      </p:cBhvr>
                                      <p:tavLst>
                                        <p:tav tm="0">
                                          <p:val>
                                            <p:fltVal val="0"/>
                                          </p:val>
                                        </p:tav>
                                        <p:tav tm="100000">
                                          <p:val>
                                            <p:strVal val="#ppt_h"/>
                                          </p:val>
                                        </p:tav>
                                      </p:tavLst>
                                    </p:anim>
                                  </p:childTnLst>
                                </p:cTn>
                              </p:par>
                              <p:par>
                                <p:cTn id="137" presetID="17" presetClass="entr" presetSubtype="4" fill="hold" nodeType="withEffect">
                                  <p:stCondLst>
                                    <p:cond delay="2700"/>
                                  </p:stCondLst>
                                  <p:childTnLst>
                                    <p:set>
                                      <p:cBhvr>
                                        <p:cTn id="138" dur="1" fill="hold">
                                          <p:stCondLst>
                                            <p:cond delay="0"/>
                                          </p:stCondLst>
                                        </p:cTn>
                                        <p:tgtEl>
                                          <p:spTgt spid="404"/>
                                        </p:tgtEl>
                                        <p:attrNameLst>
                                          <p:attrName>style.visibility</p:attrName>
                                        </p:attrNameLst>
                                      </p:cBhvr>
                                      <p:to>
                                        <p:strVal val="visible"/>
                                      </p:to>
                                    </p:set>
                                    <p:anim calcmode="lin" valueType="num">
                                      <p:cBhvr>
                                        <p:cTn id="139" dur="500" fill="hold"/>
                                        <p:tgtEl>
                                          <p:spTgt spid="404"/>
                                        </p:tgtEl>
                                        <p:attrNameLst>
                                          <p:attrName>ppt_x</p:attrName>
                                        </p:attrNameLst>
                                      </p:cBhvr>
                                      <p:tavLst>
                                        <p:tav tm="0">
                                          <p:val>
                                            <p:strVal val="#ppt_x"/>
                                          </p:val>
                                        </p:tav>
                                        <p:tav tm="100000">
                                          <p:val>
                                            <p:strVal val="#ppt_x"/>
                                          </p:val>
                                        </p:tav>
                                      </p:tavLst>
                                    </p:anim>
                                    <p:anim calcmode="lin" valueType="num">
                                      <p:cBhvr>
                                        <p:cTn id="140" dur="500" fill="hold"/>
                                        <p:tgtEl>
                                          <p:spTgt spid="404"/>
                                        </p:tgtEl>
                                        <p:attrNameLst>
                                          <p:attrName>ppt_y</p:attrName>
                                        </p:attrNameLst>
                                      </p:cBhvr>
                                      <p:tavLst>
                                        <p:tav tm="0">
                                          <p:val>
                                            <p:strVal val="#ppt_y+#ppt_h/2"/>
                                          </p:val>
                                        </p:tav>
                                        <p:tav tm="100000">
                                          <p:val>
                                            <p:strVal val="#ppt_y"/>
                                          </p:val>
                                        </p:tav>
                                      </p:tavLst>
                                    </p:anim>
                                    <p:anim calcmode="lin" valueType="num">
                                      <p:cBhvr>
                                        <p:cTn id="141" dur="500" fill="hold"/>
                                        <p:tgtEl>
                                          <p:spTgt spid="404"/>
                                        </p:tgtEl>
                                        <p:attrNameLst>
                                          <p:attrName>ppt_w</p:attrName>
                                        </p:attrNameLst>
                                      </p:cBhvr>
                                      <p:tavLst>
                                        <p:tav tm="0">
                                          <p:val>
                                            <p:strVal val="#ppt_w"/>
                                          </p:val>
                                        </p:tav>
                                        <p:tav tm="100000">
                                          <p:val>
                                            <p:strVal val="#ppt_w"/>
                                          </p:val>
                                        </p:tav>
                                      </p:tavLst>
                                    </p:anim>
                                    <p:anim calcmode="lin" valueType="num">
                                      <p:cBhvr>
                                        <p:cTn id="142" dur="500" fill="hold"/>
                                        <p:tgtEl>
                                          <p:spTgt spid="404"/>
                                        </p:tgtEl>
                                        <p:attrNameLst>
                                          <p:attrName>ppt_h</p:attrName>
                                        </p:attrNameLst>
                                      </p:cBhvr>
                                      <p:tavLst>
                                        <p:tav tm="0">
                                          <p:val>
                                            <p:fltVal val="0"/>
                                          </p:val>
                                        </p:tav>
                                        <p:tav tm="100000">
                                          <p:val>
                                            <p:strVal val="#ppt_h"/>
                                          </p:val>
                                        </p:tav>
                                      </p:tavLst>
                                    </p:anim>
                                  </p:childTnLst>
                                </p:cTn>
                              </p:par>
                              <p:par>
                                <p:cTn id="143" presetID="17" presetClass="entr" presetSubtype="4" fill="hold" nodeType="withEffect">
                                  <p:stCondLst>
                                    <p:cond delay="2800"/>
                                  </p:stCondLst>
                                  <p:childTnLst>
                                    <p:set>
                                      <p:cBhvr>
                                        <p:cTn id="144" dur="1" fill="hold">
                                          <p:stCondLst>
                                            <p:cond delay="0"/>
                                          </p:stCondLst>
                                        </p:cTn>
                                        <p:tgtEl>
                                          <p:spTgt spid="22"/>
                                        </p:tgtEl>
                                        <p:attrNameLst>
                                          <p:attrName>style.visibility</p:attrName>
                                        </p:attrNameLst>
                                      </p:cBhvr>
                                      <p:to>
                                        <p:strVal val="visible"/>
                                      </p:to>
                                    </p:set>
                                    <p:anim calcmode="lin" valueType="num">
                                      <p:cBhvr>
                                        <p:cTn id="145" dur="500" fill="hold"/>
                                        <p:tgtEl>
                                          <p:spTgt spid="22"/>
                                        </p:tgtEl>
                                        <p:attrNameLst>
                                          <p:attrName>ppt_x</p:attrName>
                                        </p:attrNameLst>
                                      </p:cBhvr>
                                      <p:tavLst>
                                        <p:tav tm="0">
                                          <p:val>
                                            <p:strVal val="#ppt_x"/>
                                          </p:val>
                                        </p:tav>
                                        <p:tav tm="100000">
                                          <p:val>
                                            <p:strVal val="#ppt_x"/>
                                          </p:val>
                                        </p:tav>
                                      </p:tavLst>
                                    </p:anim>
                                    <p:anim calcmode="lin" valueType="num">
                                      <p:cBhvr>
                                        <p:cTn id="146" dur="500" fill="hold"/>
                                        <p:tgtEl>
                                          <p:spTgt spid="22"/>
                                        </p:tgtEl>
                                        <p:attrNameLst>
                                          <p:attrName>ppt_y</p:attrName>
                                        </p:attrNameLst>
                                      </p:cBhvr>
                                      <p:tavLst>
                                        <p:tav tm="0">
                                          <p:val>
                                            <p:strVal val="#ppt_y+#ppt_h/2"/>
                                          </p:val>
                                        </p:tav>
                                        <p:tav tm="100000">
                                          <p:val>
                                            <p:strVal val="#ppt_y"/>
                                          </p:val>
                                        </p:tav>
                                      </p:tavLst>
                                    </p:anim>
                                    <p:anim calcmode="lin" valueType="num">
                                      <p:cBhvr>
                                        <p:cTn id="147" dur="500" fill="hold"/>
                                        <p:tgtEl>
                                          <p:spTgt spid="22"/>
                                        </p:tgtEl>
                                        <p:attrNameLst>
                                          <p:attrName>ppt_w</p:attrName>
                                        </p:attrNameLst>
                                      </p:cBhvr>
                                      <p:tavLst>
                                        <p:tav tm="0">
                                          <p:val>
                                            <p:strVal val="#ppt_w"/>
                                          </p:val>
                                        </p:tav>
                                        <p:tav tm="100000">
                                          <p:val>
                                            <p:strVal val="#ppt_w"/>
                                          </p:val>
                                        </p:tav>
                                      </p:tavLst>
                                    </p:anim>
                                    <p:anim calcmode="lin" valueType="num">
                                      <p:cBhvr>
                                        <p:cTn id="148" dur="500" fill="hold"/>
                                        <p:tgtEl>
                                          <p:spTgt spid="22"/>
                                        </p:tgtEl>
                                        <p:attrNameLst>
                                          <p:attrName>ppt_h</p:attrName>
                                        </p:attrNameLst>
                                      </p:cBhvr>
                                      <p:tavLst>
                                        <p:tav tm="0">
                                          <p:val>
                                            <p:fltVal val="0"/>
                                          </p:val>
                                        </p:tav>
                                        <p:tav tm="100000">
                                          <p:val>
                                            <p:strVal val="#ppt_h"/>
                                          </p:val>
                                        </p:tav>
                                      </p:tavLst>
                                    </p:anim>
                                  </p:childTnLst>
                                </p:cTn>
                              </p:par>
                              <p:par>
                                <p:cTn id="149" presetID="17" presetClass="entr" presetSubtype="4" fill="hold" nodeType="withEffect">
                                  <p:stCondLst>
                                    <p:cond delay="2900"/>
                                  </p:stCondLst>
                                  <p:childTnLst>
                                    <p:set>
                                      <p:cBhvr>
                                        <p:cTn id="150" dur="1" fill="hold">
                                          <p:stCondLst>
                                            <p:cond delay="0"/>
                                          </p:stCondLst>
                                        </p:cTn>
                                        <p:tgtEl>
                                          <p:spTgt spid="392"/>
                                        </p:tgtEl>
                                        <p:attrNameLst>
                                          <p:attrName>style.visibility</p:attrName>
                                        </p:attrNameLst>
                                      </p:cBhvr>
                                      <p:to>
                                        <p:strVal val="visible"/>
                                      </p:to>
                                    </p:set>
                                    <p:anim calcmode="lin" valueType="num">
                                      <p:cBhvr>
                                        <p:cTn id="151" dur="500" fill="hold"/>
                                        <p:tgtEl>
                                          <p:spTgt spid="392"/>
                                        </p:tgtEl>
                                        <p:attrNameLst>
                                          <p:attrName>ppt_x</p:attrName>
                                        </p:attrNameLst>
                                      </p:cBhvr>
                                      <p:tavLst>
                                        <p:tav tm="0">
                                          <p:val>
                                            <p:strVal val="#ppt_x"/>
                                          </p:val>
                                        </p:tav>
                                        <p:tav tm="100000">
                                          <p:val>
                                            <p:strVal val="#ppt_x"/>
                                          </p:val>
                                        </p:tav>
                                      </p:tavLst>
                                    </p:anim>
                                    <p:anim calcmode="lin" valueType="num">
                                      <p:cBhvr>
                                        <p:cTn id="152" dur="500" fill="hold"/>
                                        <p:tgtEl>
                                          <p:spTgt spid="392"/>
                                        </p:tgtEl>
                                        <p:attrNameLst>
                                          <p:attrName>ppt_y</p:attrName>
                                        </p:attrNameLst>
                                      </p:cBhvr>
                                      <p:tavLst>
                                        <p:tav tm="0">
                                          <p:val>
                                            <p:strVal val="#ppt_y+#ppt_h/2"/>
                                          </p:val>
                                        </p:tav>
                                        <p:tav tm="100000">
                                          <p:val>
                                            <p:strVal val="#ppt_y"/>
                                          </p:val>
                                        </p:tav>
                                      </p:tavLst>
                                    </p:anim>
                                    <p:anim calcmode="lin" valueType="num">
                                      <p:cBhvr>
                                        <p:cTn id="153" dur="500" fill="hold"/>
                                        <p:tgtEl>
                                          <p:spTgt spid="392"/>
                                        </p:tgtEl>
                                        <p:attrNameLst>
                                          <p:attrName>ppt_w</p:attrName>
                                        </p:attrNameLst>
                                      </p:cBhvr>
                                      <p:tavLst>
                                        <p:tav tm="0">
                                          <p:val>
                                            <p:strVal val="#ppt_w"/>
                                          </p:val>
                                        </p:tav>
                                        <p:tav tm="100000">
                                          <p:val>
                                            <p:strVal val="#ppt_w"/>
                                          </p:val>
                                        </p:tav>
                                      </p:tavLst>
                                    </p:anim>
                                    <p:anim calcmode="lin" valueType="num">
                                      <p:cBhvr>
                                        <p:cTn id="154" dur="500" fill="hold"/>
                                        <p:tgtEl>
                                          <p:spTgt spid="392"/>
                                        </p:tgtEl>
                                        <p:attrNameLst>
                                          <p:attrName>ppt_h</p:attrName>
                                        </p:attrNameLst>
                                      </p:cBhvr>
                                      <p:tavLst>
                                        <p:tav tm="0">
                                          <p:val>
                                            <p:fltVal val="0"/>
                                          </p:val>
                                        </p:tav>
                                        <p:tav tm="100000">
                                          <p:val>
                                            <p:strVal val="#ppt_h"/>
                                          </p:val>
                                        </p:tav>
                                      </p:tavLst>
                                    </p:anim>
                                  </p:childTnLst>
                                </p:cTn>
                              </p:par>
                              <p:par>
                                <p:cTn id="155" presetID="17" presetClass="entr" presetSubtype="4" fill="hold" nodeType="withEffect">
                                  <p:stCondLst>
                                    <p:cond delay="3000"/>
                                  </p:stCondLst>
                                  <p:childTnLst>
                                    <p:set>
                                      <p:cBhvr>
                                        <p:cTn id="156" dur="1" fill="hold">
                                          <p:stCondLst>
                                            <p:cond delay="0"/>
                                          </p:stCondLst>
                                        </p:cTn>
                                        <p:tgtEl>
                                          <p:spTgt spid="10"/>
                                        </p:tgtEl>
                                        <p:attrNameLst>
                                          <p:attrName>style.visibility</p:attrName>
                                        </p:attrNameLst>
                                      </p:cBhvr>
                                      <p:to>
                                        <p:strVal val="visible"/>
                                      </p:to>
                                    </p:set>
                                    <p:anim calcmode="lin" valueType="num">
                                      <p:cBhvr>
                                        <p:cTn id="157" dur="500" fill="hold"/>
                                        <p:tgtEl>
                                          <p:spTgt spid="10"/>
                                        </p:tgtEl>
                                        <p:attrNameLst>
                                          <p:attrName>ppt_x</p:attrName>
                                        </p:attrNameLst>
                                      </p:cBhvr>
                                      <p:tavLst>
                                        <p:tav tm="0">
                                          <p:val>
                                            <p:strVal val="#ppt_x"/>
                                          </p:val>
                                        </p:tav>
                                        <p:tav tm="100000">
                                          <p:val>
                                            <p:strVal val="#ppt_x"/>
                                          </p:val>
                                        </p:tav>
                                      </p:tavLst>
                                    </p:anim>
                                    <p:anim calcmode="lin" valueType="num">
                                      <p:cBhvr>
                                        <p:cTn id="158" dur="500" fill="hold"/>
                                        <p:tgtEl>
                                          <p:spTgt spid="10"/>
                                        </p:tgtEl>
                                        <p:attrNameLst>
                                          <p:attrName>ppt_y</p:attrName>
                                        </p:attrNameLst>
                                      </p:cBhvr>
                                      <p:tavLst>
                                        <p:tav tm="0">
                                          <p:val>
                                            <p:strVal val="#ppt_y+#ppt_h/2"/>
                                          </p:val>
                                        </p:tav>
                                        <p:tav tm="100000">
                                          <p:val>
                                            <p:strVal val="#ppt_y"/>
                                          </p:val>
                                        </p:tav>
                                      </p:tavLst>
                                    </p:anim>
                                    <p:anim calcmode="lin" valueType="num">
                                      <p:cBhvr>
                                        <p:cTn id="159" dur="500" fill="hold"/>
                                        <p:tgtEl>
                                          <p:spTgt spid="10"/>
                                        </p:tgtEl>
                                        <p:attrNameLst>
                                          <p:attrName>ppt_w</p:attrName>
                                        </p:attrNameLst>
                                      </p:cBhvr>
                                      <p:tavLst>
                                        <p:tav tm="0">
                                          <p:val>
                                            <p:strVal val="#ppt_w"/>
                                          </p:val>
                                        </p:tav>
                                        <p:tav tm="100000">
                                          <p:val>
                                            <p:strVal val="#ppt_w"/>
                                          </p:val>
                                        </p:tav>
                                      </p:tavLst>
                                    </p:anim>
                                    <p:anim calcmode="lin" valueType="num">
                                      <p:cBhvr>
                                        <p:cTn id="160" dur="500" fill="hold"/>
                                        <p:tgtEl>
                                          <p:spTgt spid="10"/>
                                        </p:tgtEl>
                                        <p:attrNameLst>
                                          <p:attrName>ppt_h</p:attrName>
                                        </p:attrNameLst>
                                      </p:cBhvr>
                                      <p:tavLst>
                                        <p:tav tm="0">
                                          <p:val>
                                            <p:fltVal val="0"/>
                                          </p:val>
                                        </p:tav>
                                        <p:tav tm="100000">
                                          <p:val>
                                            <p:strVal val="#ppt_h"/>
                                          </p:val>
                                        </p:tav>
                                      </p:tavLst>
                                    </p:anim>
                                  </p:childTnLst>
                                </p:cTn>
                              </p:par>
                              <p:par>
                                <p:cTn id="161" presetID="17" presetClass="entr" presetSubtype="4" fill="hold" nodeType="withEffect">
                                  <p:stCondLst>
                                    <p:cond delay="3100"/>
                                  </p:stCondLst>
                                  <p:childTnLst>
                                    <p:set>
                                      <p:cBhvr>
                                        <p:cTn id="162" dur="1" fill="hold">
                                          <p:stCondLst>
                                            <p:cond delay="0"/>
                                          </p:stCondLst>
                                        </p:cTn>
                                        <p:tgtEl>
                                          <p:spTgt spid="317"/>
                                        </p:tgtEl>
                                        <p:attrNameLst>
                                          <p:attrName>style.visibility</p:attrName>
                                        </p:attrNameLst>
                                      </p:cBhvr>
                                      <p:to>
                                        <p:strVal val="visible"/>
                                      </p:to>
                                    </p:set>
                                    <p:anim calcmode="lin" valueType="num">
                                      <p:cBhvr>
                                        <p:cTn id="163" dur="500" fill="hold"/>
                                        <p:tgtEl>
                                          <p:spTgt spid="317"/>
                                        </p:tgtEl>
                                        <p:attrNameLst>
                                          <p:attrName>ppt_x</p:attrName>
                                        </p:attrNameLst>
                                      </p:cBhvr>
                                      <p:tavLst>
                                        <p:tav tm="0">
                                          <p:val>
                                            <p:strVal val="#ppt_x"/>
                                          </p:val>
                                        </p:tav>
                                        <p:tav tm="100000">
                                          <p:val>
                                            <p:strVal val="#ppt_x"/>
                                          </p:val>
                                        </p:tav>
                                      </p:tavLst>
                                    </p:anim>
                                    <p:anim calcmode="lin" valueType="num">
                                      <p:cBhvr>
                                        <p:cTn id="164" dur="500" fill="hold"/>
                                        <p:tgtEl>
                                          <p:spTgt spid="317"/>
                                        </p:tgtEl>
                                        <p:attrNameLst>
                                          <p:attrName>ppt_y</p:attrName>
                                        </p:attrNameLst>
                                      </p:cBhvr>
                                      <p:tavLst>
                                        <p:tav tm="0">
                                          <p:val>
                                            <p:strVal val="#ppt_y+#ppt_h/2"/>
                                          </p:val>
                                        </p:tav>
                                        <p:tav tm="100000">
                                          <p:val>
                                            <p:strVal val="#ppt_y"/>
                                          </p:val>
                                        </p:tav>
                                      </p:tavLst>
                                    </p:anim>
                                    <p:anim calcmode="lin" valueType="num">
                                      <p:cBhvr>
                                        <p:cTn id="165" dur="500" fill="hold"/>
                                        <p:tgtEl>
                                          <p:spTgt spid="317"/>
                                        </p:tgtEl>
                                        <p:attrNameLst>
                                          <p:attrName>ppt_w</p:attrName>
                                        </p:attrNameLst>
                                      </p:cBhvr>
                                      <p:tavLst>
                                        <p:tav tm="0">
                                          <p:val>
                                            <p:strVal val="#ppt_w"/>
                                          </p:val>
                                        </p:tav>
                                        <p:tav tm="100000">
                                          <p:val>
                                            <p:strVal val="#ppt_w"/>
                                          </p:val>
                                        </p:tav>
                                      </p:tavLst>
                                    </p:anim>
                                    <p:anim calcmode="lin" valueType="num">
                                      <p:cBhvr>
                                        <p:cTn id="166" dur="500" fill="hold"/>
                                        <p:tgtEl>
                                          <p:spTgt spid="317"/>
                                        </p:tgtEl>
                                        <p:attrNameLst>
                                          <p:attrName>ppt_h</p:attrName>
                                        </p:attrNameLst>
                                      </p:cBhvr>
                                      <p:tavLst>
                                        <p:tav tm="0">
                                          <p:val>
                                            <p:fltVal val="0"/>
                                          </p:val>
                                        </p:tav>
                                        <p:tav tm="100000">
                                          <p:val>
                                            <p:strVal val="#ppt_h"/>
                                          </p:val>
                                        </p:tav>
                                      </p:tavLst>
                                    </p:anim>
                                  </p:childTnLst>
                                </p:cTn>
                              </p:par>
                              <p:par>
                                <p:cTn id="167" presetID="17" presetClass="entr" presetSubtype="4" fill="hold" nodeType="withEffect">
                                  <p:stCondLst>
                                    <p:cond delay="3200"/>
                                  </p:stCondLst>
                                  <p:childTnLst>
                                    <p:set>
                                      <p:cBhvr>
                                        <p:cTn id="168" dur="1" fill="hold">
                                          <p:stCondLst>
                                            <p:cond delay="0"/>
                                          </p:stCondLst>
                                        </p:cTn>
                                        <p:tgtEl>
                                          <p:spTgt spid="11"/>
                                        </p:tgtEl>
                                        <p:attrNameLst>
                                          <p:attrName>style.visibility</p:attrName>
                                        </p:attrNameLst>
                                      </p:cBhvr>
                                      <p:to>
                                        <p:strVal val="visible"/>
                                      </p:to>
                                    </p:set>
                                    <p:anim calcmode="lin" valueType="num">
                                      <p:cBhvr>
                                        <p:cTn id="169" dur="500" fill="hold"/>
                                        <p:tgtEl>
                                          <p:spTgt spid="11"/>
                                        </p:tgtEl>
                                        <p:attrNameLst>
                                          <p:attrName>ppt_x</p:attrName>
                                        </p:attrNameLst>
                                      </p:cBhvr>
                                      <p:tavLst>
                                        <p:tav tm="0">
                                          <p:val>
                                            <p:strVal val="#ppt_x"/>
                                          </p:val>
                                        </p:tav>
                                        <p:tav tm="100000">
                                          <p:val>
                                            <p:strVal val="#ppt_x"/>
                                          </p:val>
                                        </p:tav>
                                      </p:tavLst>
                                    </p:anim>
                                    <p:anim calcmode="lin" valueType="num">
                                      <p:cBhvr>
                                        <p:cTn id="170" dur="500" fill="hold"/>
                                        <p:tgtEl>
                                          <p:spTgt spid="11"/>
                                        </p:tgtEl>
                                        <p:attrNameLst>
                                          <p:attrName>ppt_y</p:attrName>
                                        </p:attrNameLst>
                                      </p:cBhvr>
                                      <p:tavLst>
                                        <p:tav tm="0">
                                          <p:val>
                                            <p:strVal val="#ppt_y+#ppt_h/2"/>
                                          </p:val>
                                        </p:tav>
                                        <p:tav tm="100000">
                                          <p:val>
                                            <p:strVal val="#ppt_y"/>
                                          </p:val>
                                        </p:tav>
                                      </p:tavLst>
                                    </p:anim>
                                    <p:anim calcmode="lin" valueType="num">
                                      <p:cBhvr>
                                        <p:cTn id="171" dur="500" fill="hold"/>
                                        <p:tgtEl>
                                          <p:spTgt spid="11"/>
                                        </p:tgtEl>
                                        <p:attrNameLst>
                                          <p:attrName>ppt_w</p:attrName>
                                        </p:attrNameLst>
                                      </p:cBhvr>
                                      <p:tavLst>
                                        <p:tav tm="0">
                                          <p:val>
                                            <p:strVal val="#ppt_w"/>
                                          </p:val>
                                        </p:tav>
                                        <p:tav tm="100000">
                                          <p:val>
                                            <p:strVal val="#ppt_w"/>
                                          </p:val>
                                        </p:tav>
                                      </p:tavLst>
                                    </p:anim>
                                    <p:anim calcmode="lin" valueType="num">
                                      <p:cBhvr>
                                        <p:cTn id="172" dur="500" fill="hold"/>
                                        <p:tgtEl>
                                          <p:spTgt spid="11"/>
                                        </p:tgtEl>
                                        <p:attrNameLst>
                                          <p:attrName>ppt_h</p:attrName>
                                        </p:attrNameLst>
                                      </p:cBhvr>
                                      <p:tavLst>
                                        <p:tav tm="0">
                                          <p:val>
                                            <p:fltVal val="0"/>
                                          </p:val>
                                        </p:tav>
                                        <p:tav tm="100000">
                                          <p:val>
                                            <p:strVal val="#ppt_h"/>
                                          </p:val>
                                        </p:tav>
                                      </p:tavLst>
                                    </p:anim>
                                  </p:childTnLst>
                                </p:cTn>
                              </p:par>
                              <p:par>
                                <p:cTn id="173" presetID="17" presetClass="entr" presetSubtype="4" fill="hold" nodeType="withEffect">
                                  <p:stCondLst>
                                    <p:cond delay="3300"/>
                                  </p:stCondLst>
                                  <p:childTnLst>
                                    <p:set>
                                      <p:cBhvr>
                                        <p:cTn id="174" dur="1" fill="hold">
                                          <p:stCondLst>
                                            <p:cond delay="0"/>
                                          </p:stCondLst>
                                        </p:cTn>
                                        <p:tgtEl>
                                          <p:spTgt spid="289"/>
                                        </p:tgtEl>
                                        <p:attrNameLst>
                                          <p:attrName>style.visibility</p:attrName>
                                        </p:attrNameLst>
                                      </p:cBhvr>
                                      <p:to>
                                        <p:strVal val="visible"/>
                                      </p:to>
                                    </p:set>
                                    <p:anim calcmode="lin" valueType="num">
                                      <p:cBhvr>
                                        <p:cTn id="175" dur="500" fill="hold"/>
                                        <p:tgtEl>
                                          <p:spTgt spid="289"/>
                                        </p:tgtEl>
                                        <p:attrNameLst>
                                          <p:attrName>ppt_x</p:attrName>
                                        </p:attrNameLst>
                                      </p:cBhvr>
                                      <p:tavLst>
                                        <p:tav tm="0">
                                          <p:val>
                                            <p:strVal val="#ppt_x"/>
                                          </p:val>
                                        </p:tav>
                                        <p:tav tm="100000">
                                          <p:val>
                                            <p:strVal val="#ppt_x"/>
                                          </p:val>
                                        </p:tav>
                                      </p:tavLst>
                                    </p:anim>
                                    <p:anim calcmode="lin" valueType="num">
                                      <p:cBhvr>
                                        <p:cTn id="176" dur="500" fill="hold"/>
                                        <p:tgtEl>
                                          <p:spTgt spid="289"/>
                                        </p:tgtEl>
                                        <p:attrNameLst>
                                          <p:attrName>ppt_y</p:attrName>
                                        </p:attrNameLst>
                                      </p:cBhvr>
                                      <p:tavLst>
                                        <p:tav tm="0">
                                          <p:val>
                                            <p:strVal val="#ppt_y+#ppt_h/2"/>
                                          </p:val>
                                        </p:tav>
                                        <p:tav tm="100000">
                                          <p:val>
                                            <p:strVal val="#ppt_y"/>
                                          </p:val>
                                        </p:tav>
                                      </p:tavLst>
                                    </p:anim>
                                    <p:anim calcmode="lin" valueType="num">
                                      <p:cBhvr>
                                        <p:cTn id="177" dur="500" fill="hold"/>
                                        <p:tgtEl>
                                          <p:spTgt spid="289"/>
                                        </p:tgtEl>
                                        <p:attrNameLst>
                                          <p:attrName>ppt_w</p:attrName>
                                        </p:attrNameLst>
                                      </p:cBhvr>
                                      <p:tavLst>
                                        <p:tav tm="0">
                                          <p:val>
                                            <p:strVal val="#ppt_w"/>
                                          </p:val>
                                        </p:tav>
                                        <p:tav tm="100000">
                                          <p:val>
                                            <p:strVal val="#ppt_w"/>
                                          </p:val>
                                        </p:tav>
                                      </p:tavLst>
                                    </p:anim>
                                    <p:anim calcmode="lin" valueType="num">
                                      <p:cBhvr>
                                        <p:cTn id="178" dur="500" fill="hold"/>
                                        <p:tgtEl>
                                          <p:spTgt spid="289"/>
                                        </p:tgtEl>
                                        <p:attrNameLst>
                                          <p:attrName>ppt_h</p:attrName>
                                        </p:attrNameLst>
                                      </p:cBhvr>
                                      <p:tavLst>
                                        <p:tav tm="0">
                                          <p:val>
                                            <p:fltVal val="0"/>
                                          </p:val>
                                        </p:tav>
                                        <p:tav tm="100000">
                                          <p:val>
                                            <p:strVal val="#ppt_h"/>
                                          </p:val>
                                        </p:tav>
                                      </p:tavLst>
                                    </p:anim>
                                  </p:childTnLst>
                                </p:cTn>
                              </p:par>
                              <p:par>
                                <p:cTn id="179" presetID="17" presetClass="entr" presetSubtype="4" fill="hold" nodeType="withEffect">
                                  <p:stCondLst>
                                    <p:cond delay="3400"/>
                                  </p:stCondLst>
                                  <p:childTnLst>
                                    <p:set>
                                      <p:cBhvr>
                                        <p:cTn id="180" dur="1" fill="hold">
                                          <p:stCondLst>
                                            <p:cond delay="0"/>
                                          </p:stCondLst>
                                        </p:cTn>
                                        <p:tgtEl>
                                          <p:spTgt spid="14"/>
                                        </p:tgtEl>
                                        <p:attrNameLst>
                                          <p:attrName>style.visibility</p:attrName>
                                        </p:attrNameLst>
                                      </p:cBhvr>
                                      <p:to>
                                        <p:strVal val="visible"/>
                                      </p:to>
                                    </p:set>
                                    <p:anim calcmode="lin" valueType="num">
                                      <p:cBhvr>
                                        <p:cTn id="181" dur="500" fill="hold"/>
                                        <p:tgtEl>
                                          <p:spTgt spid="14"/>
                                        </p:tgtEl>
                                        <p:attrNameLst>
                                          <p:attrName>ppt_x</p:attrName>
                                        </p:attrNameLst>
                                      </p:cBhvr>
                                      <p:tavLst>
                                        <p:tav tm="0">
                                          <p:val>
                                            <p:strVal val="#ppt_x"/>
                                          </p:val>
                                        </p:tav>
                                        <p:tav tm="100000">
                                          <p:val>
                                            <p:strVal val="#ppt_x"/>
                                          </p:val>
                                        </p:tav>
                                      </p:tavLst>
                                    </p:anim>
                                    <p:anim calcmode="lin" valueType="num">
                                      <p:cBhvr>
                                        <p:cTn id="182" dur="500" fill="hold"/>
                                        <p:tgtEl>
                                          <p:spTgt spid="14"/>
                                        </p:tgtEl>
                                        <p:attrNameLst>
                                          <p:attrName>ppt_y</p:attrName>
                                        </p:attrNameLst>
                                      </p:cBhvr>
                                      <p:tavLst>
                                        <p:tav tm="0">
                                          <p:val>
                                            <p:strVal val="#ppt_y+#ppt_h/2"/>
                                          </p:val>
                                        </p:tav>
                                        <p:tav tm="100000">
                                          <p:val>
                                            <p:strVal val="#ppt_y"/>
                                          </p:val>
                                        </p:tav>
                                      </p:tavLst>
                                    </p:anim>
                                    <p:anim calcmode="lin" valueType="num">
                                      <p:cBhvr>
                                        <p:cTn id="183" dur="500" fill="hold"/>
                                        <p:tgtEl>
                                          <p:spTgt spid="14"/>
                                        </p:tgtEl>
                                        <p:attrNameLst>
                                          <p:attrName>ppt_w</p:attrName>
                                        </p:attrNameLst>
                                      </p:cBhvr>
                                      <p:tavLst>
                                        <p:tav tm="0">
                                          <p:val>
                                            <p:strVal val="#ppt_w"/>
                                          </p:val>
                                        </p:tav>
                                        <p:tav tm="100000">
                                          <p:val>
                                            <p:strVal val="#ppt_w"/>
                                          </p:val>
                                        </p:tav>
                                      </p:tavLst>
                                    </p:anim>
                                    <p:anim calcmode="lin" valueType="num">
                                      <p:cBhvr>
                                        <p:cTn id="184" dur="500" fill="hold"/>
                                        <p:tgtEl>
                                          <p:spTgt spid="14"/>
                                        </p:tgtEl>
                                        <p:attrNameLst>
                                          <p:attrName>ppt_h</p:attrName>
                                        </p:attrNameLst>
                                      </p:cBhvr>
                                      <p:tavLst>
                                        <p:tav tm="0">
                                          <p:val>
                                            <p:fltVal val="0"/>
                                          </p:val>
                                        </p:tav>
                                        <p:tav tm="100000">
                                          <p:val>
                                            <p:strVal val="#ppt_h"/>
                                          </p:val>
                                        </p:tav>
                                      </p:tavLst>
                                    </p:anim>
                                  </p:childTnLst>
                                </p:cTn>
                              </p:par>
                              <p:par>
                                <p:cTn id="185" presetID="17" presetClass="entr" presetSubtype="4" fill="hold" nodeType="withEffect">
                                  <p:stCondLst>
                                    <p:cond delay="3500"/>
                                  </p:stCondLst>
                                  <p:childTnLst>
                                    <p:set>
                                      <p:cBhvr>
                                        <p:cTn id="186" dur="1" fill="hold">
                                          <p:stCondLst>
                                            <p:cond delay="0"/>
                                          </p:stCondLst>
                                        </p:cTn>
                                        <p:tgtEl>
                                          <p:spTgt spid="302"/>
                                        </p:tgtEl>
                                        <p:attrNameLst>
                                          <p:attrName>style.visibility</p:attrName>
                                        </p:attrNameLst>
                                      </p:cBhvr>
                                      <p:to>
                                        <p:strVal val="visible"/>
                                      </p:to>
                                    </p:set>
                                    <p:anim calcmode="lin" valueType="num">
                                      <p:cBhvr>
                                        <p:cTn id="187" dur="500" fill="hold"/>
                                        <p:tgtEl>
                                          <p:spTgt spid="302"/>
                                        </p:tgtEl>
                                        <p:attrNameLst>
                                          <p:attrName>ppt_x</p:attrName>
                                        </p:attrNameLst>
                                      </p:cBhvr>
                                      <p:tavLst>
                                        <p:tav tm="0">
                                          <p:val>
                                            <p:strVal val="#ppt_x"/>
                                          </p:val>
                                        </p:tav>
                                        <p:tav tm="100000">
                                          <p:val>
                                            <p:strVal val="#ppt_x"/>
                                          </p:val>
                                        </p:tav>
                                      </p:tavLst>
                                    </p:anim>
                                    <p:anim calcmode="lin" valueType="num">
                                      <p:cBhvr>
                                        <p:cTn id="188" dur="500" fill="hold"/>
                                        <p:tgtEl>
                                          <p:spTgt spid="302"/>
                                        </p:tgtEl>
                                        <p:attrNameLst>
                                          <p:attrName>ppt_y</p:attrName>
                                        </p:attrNameLst>
                                      </p:cBhvr>
                                      <p:tavLst>
                                        <p:tav tm="0">
                                          <p:val>
                                            <p:strVal val="#ppt_y+#ppt_h/2"/>
                                          </p:val>
                                        </p:tav>
                                        <p:tav tm="100000">
                                          <p:val>
                                            <p:strVal val="#ppt_y"/>
                                          </p:val>
                                        </p:tav>
                                      </p:tavLst>
                                    </p:anim>
                                    <p:anim calcmode="lin" valueType="num">
                                      <p:cBhvr>
                                        <p:cTn id="189" dur="500" fill="hold"/>
                                        <p:tgtEl>
                                          <p:spTgt spid="302"/>
                                        </p:tgtEl>
                                        <p:attrNameLst>
                                          <p:attrName>ppt_w</p:attrName>
                                        </p:attrNameLst>
                                      </p:cBhvr>
                                      <p:tavLst>
                                        <p:tav tm="0">
                                          <p:val>
                                            <p:strVal val="#ppt_w"/>
                                          </p:val>
                                        </p:tav>
                                        <p:tav tm="100000">
                                          <p:val>
                                            <p:strVal val="#ppt_w"/>
                                          </p:val>
                                        </p:tav>
                                      </p:tavLst>
                                    </p:anim>
                                    <p:anim calcmode="lin" valueType="num">
                                      <p:cBhvr>
                                        <p:cTn id="190" dur="500" fill="hold"/>
                                        <p:tgtEl>
                                          <p:spTgt spid="302"/>
                                        </p:tgtEl>
                                        <p:attrNameLst>
                                          <p:attrName>ppt_h</p:attrName>
                                        </p:attrNameLst>
                                      </p:cBhvr>
                                      <p:tavLst>
                                        <p:tav tm="0">
                                          <p:val>
                                            <p:fltVal val="0"/>
                                          </p:val>
                                        </p:tav>
                                        <p:tav tm="100000">
                                          <p:val>
                                            <p:strVal val="#ppt_h"/>
                                          </p:val>
                                        </p:tav>
                                      </p:tavLst>
                                    </p:anim>
                                  </p:childTnLst>
                                </p:cTn>
                              </p:par>
                              <p:par>
                                <p:cTn id="191" presetID="17" presetClass="entr" presetSubtype="4" fill="hold" nodeType="withEffect">
                                  <p:stCondLst>
                                    <p:cond delay="3700"/>
                                  </p:stCondLst>
                                  <p:childTnLst>
                                    <p:set>
                                      <p:cBhvr>
                                        <p:cTn id="192" dur="1" fill="hold">
                                          <p:stCondLst>
                                            <p:cond delay="0"/>
                                          </p:stCondLst>
                                        </p:cTn>
                                        <p:tgtEl>
                                          <p:spTgt spid="18"/>
                                        </p:tgtEl>
                                        <p:attrNameLst>
                                          <p:attrName>style.visibility</p:attrName>
                                        </p:attrNameLst>
                                      </p:cBhvr>
                                      <p:to>
                                        <p:strVal val="visible"/>
                                      </p:to>
                                    </p:set>
                                    <p:anim calcmode="lin" valueType="num">
                                      <p:cBhvr>
                                        <p:cTn id="193" dur="500" fill="hold"/>
                                        <p:tgtEl>
                                          <p:spTgt spid="18"/>
                                        </p:tgtEl>
                                        <p:attrNameLst>
                                          <p:attrName>ppt_x</p:attrName>
                                        </p:attrNameLst>
                                      </p:cBhvr>
                                      <p:tavLst>
                                        <p:tav tm="0">
                                          <p:val>
                                            <p:strVal val="#ppt_x"/>
                                          </p:val>
                                        </p:tav>
                                        <p:tav tm="100000">
                                          <p:val>
                                            <p:strVal val="#ppt_x"/>
                                          </p:val>
                                        </p:tav>
                                      </p:tavLst>
                                    </p:anim>
                                    <p:anim calcmode="lin" valueType="num">
                                      <p:cBhvr>
                                        <p:cTn id="194" dur="500" fill="hold"/>
                                        <p:tgtEl>
                                          <p:spTgt spid="18"/>
                                        </p:tgtEl>
                                        <p:attrNameLst>
                                          <p:attrName>ppt_y</p:attrName>
                                        </p:attrNameLst>
                                      </p:cBhvr>
                                      <p:tavLst>
                                        <p:tav tm="0">
                                          <p:val>
                                            <p:strVal val="#ppt_y+#ppt_h/2"/>
                                          </p:val>
                                        </p:tav>
                                        <p:tav tm="100000">
                                          <p:val>
                                            <p:strVal val="#ppt_y"/>
                                          </p:val>
                                        </p:tav>
                                      </p:tavLst>
                                    </p:anim>
                                    <p:anim calcmode="lin" valueType="num">
                                      <p:cBhvr>
                                        <p:cTn id="195" dur="500" fill="hold"/>
                                        <p:tgtEl>
                                          <p:spTgt spid="18"/>
                                        </p:tgtEl>
                                        <p:attrNameLst>
                                          <p:attrName>ppt_w</p:attrName>
                                        </p:attrNameLst>
                                      </p:cBhvr>
                                      <p:tavLst>
                                        <p:tav tm="0">
                                          <p:val>
                                            <p:strVal val="#ppt_w"/>
                                          </p:val>
                                        </p:tav>
                                        <p:tav tm="100000">
                                          <p:val>
                                            <p:strVal val="#ppt_w"/>
                                          </p:val>
                                        </p:tav>
                                      </p:tavLst>
                                    </p:anim>
                                    <p:anim calcmode="lin" valueType="num">
                                      <p:cBhvr>
                                        <p:cTn id="196" dur="500" fill="hold"/>
                                        <p:tgtEl>
                                          <p:spTgt spid="18"/>
                                        </p:tgtEl>
                                        <p:attrNameLst>
                                          <p:attrName>ppt_h</p:attrName>
                                        </p:attrNameLst>
                                      </p:cBhvr>
                                      <p:tavLst>
                                        <p:tav tm="0">
                                          <p:val>
                                            <p:fltVal val="0"/>
                                          </p:val>
                                        </p:tav>
                                        <p:tav tm="100000">
                                          <p:val>
                                            <p:strVal val="#ppt_h"/>
                                          </p:val>
                                        </p:tav>
                                      </p:tavLst>
                                    </p:anim>
                                  </p:childTnLst>
                                </p:cTn>
                              </p:par>
                              <p:par>
                                <p:cTn id="197" presetID="17" presetClass="entr" presetSubtype="4" fill="hold" nodeType="withEffect">
                                  <p:stCondLst>
                                    <p:cond delay="3800"/>
                                  </p:stCondLst>
                                  <p:childTnLst>
                                    <p:set>
                                      <p:cBhvr>
                                        <p:cTn id="198" dur="1" fill="hold">
                                          <p:stCondLst>
                                            <p:cond delay="0"/>
                                          </p:stCondLst>
                                        </p:cTn>
                                        <p:tgtEl>
                                          <p:spTgt spid="25"/>
                                        </p:tgtEl>
                                        <p:attrNameLst>
                                          <p:attrName>style.visibility</p:attrName>
                                        </p:attrNameLst>
                                      </p:cBhvr>
                                      <p:to>
                                        <p:strVal val="visible"/>
                                      </p:to>
                                    </p:set>
                                    <p:anim calcmode="lin" valueType="num">
                                      <p:cBhvr>
                                        <p:cTn id="199" dur="500" fill="hold"/>
                                        <p:tgtEl>
                                          <p:spTgt spid="25"/>
                                        </p:tgtEl>
                                        <p:attrNameLst>
                                          <p:attrName>ppt_x</p:attrName>
                                        </p:attrNameLst>
                                      </p:cBhvr>
                                      <p:tavLst>
                                        <p:tav tm="0">
                                          <p:val>
                                            <p:strVal val="#ppt_x"/>
                                          </p:val>
                                        </p:tav>
                                        <p:tav tm="100000">
                                          <p:val>
                                            <p:strVal val="#ppt_x"/>
                                          </p:val>
                                        </p:tav>
                                      </p:tavLst>
                                    </p:anim>
                                    <p:anim calcmode="lin" valueType="num">
                                      <p:cBhvr>
                                        <p:cTn id="200" dur="500" fill="hold"/>
                                        <p:tgtEl>
                                          <p:spTgt spid="25"/>
                                        </p:tgtEl>
                                        <p:attrNameLst>
                                          <p:attrName>ppt_y</p:attrName>
                                        </p:attrNameLst>
                                      </p:cBhvr>
                                      <p:tavLst>
                                        <p:tav tm="0">
                                          <p:val>
                                            <p:strVal val="#ppt_y+#ppt_h/2"/>
                                          </p:val>
                                        </p:tav>
                                        <p:tav tm="100000">
                                          <p:val>
                                            <p:strVal val="#ppt_y"/>
                                          </p:val>
                                        </p:tav>
                                      </p:tavLst>
                                    </p:anim>
                                    <p:anim calcmode="lin" valueType="num">
                                      <p:cBhvr>
                                        <p:cTn id="201" dur="500" fill="hold"/>
                                        <p:tgtEl>
                                          <p:spTgt spid="25"/>
                                        </p:tgtEl>
                                        <p:attrNameLst>
                                          <p:attrName>ppt_w</p:attrName>
                                        </p:attrNameLst>
                                      </p:cBhvr>
                                      <p:tavLst>
                                        <p:tav tm="0">
                                          <p:val>
                                            <p:strVal val="#ppt_w"/>
                                          </p:val>
                                        </p:tav>
                                        <p:tav tm="100000">
                                          <p:val>
                                            <p:strVal val="#ppt_w"/>
                                          </p:val>
                                        </p:tav>
                                      </p:tavLst>
                                    </p:anim>
                                    <p:anim calcmode="lin" valueType="num">
                                      <p:cBhvr>
                                        <p:cTn id="202" dur="500" fill="hold"/>
                                        <p:tgtEl>
                                          <p:spTgt spid="25"/>
                                        </p:tgtEl>
                                        <p:attrNameLst>
                                          <p:attrName>ppt_h</p:attrName>
                                        </p:attrNameLst>
                                      </p:cBhvr>
                                      <p:tavLst>
                                        <p:tav tm="0">
                                          <p:val>
                                            <p:fltVal val="0"/>
                                          </p:val>
                                        </p:tav>
                                        <p:tav tm="100000">
                                          <p:val>
                                            <p:strVal val="#ppt_h"/>
                                          </p:val>
                                        </p:tav>
                                      </p:tavLst>
                                    </p:anim>
                                  </p:childTnLst>
                                </p:cTn>
                              </p:par>
                              <p:par>
                                <p:cTn id="203" presetID="17" presetClass="entr" presetSubtype="4" fill="hold" nodeType="withEffect">
                                  <p:stCondLst>
                                    <p:cond delay="3900"/>
                                  </p:stCondLst>
                                  <p:childTnLst>
                                    <p:set>
                                      <p:cBhvr>
                                        <p:cTn id="204" dur="1" fill="hold">
                                          <p:stCondLst>
                                            <p:cond delay="0"/>
                                          </p:stCondLst>
                                        </p:cTn>
                                        <p:tgtEl>
                                          <p:spTgt spid="431"/>
                                        </p:tgtEl>
                                        <p:attrNameLst>
                                          <p:attrName>style.visibility</p:attrName>
                                        </p:attrNameLst>
                                      </p:cBhvr>
                                      <p:to>
                                        <p:strVal val="visible"/>
                                      </p:to>
                                    </p:set>
                                    <p:anim calcmode="lin" valueType="num">
                                      <p:cBhvr>
                                        <p:cTn id="205" dur="500" fill="hold"/>
                                        <p:tgtEl>
                                          <p:spTgt spid="431"/>
                                        </p:tgtEl>
                                        <p:attrNameLst>
                                          <p:attrName>ppt_x</p:attrName>
                                        </p:attrNameLst>
                                      </p:cBhvr>
                                      <p:tavLst>
                                        <p:tav tm="0">
                                          <p:val>
                                            <p:strVal val="#ppt_x"/>
                                          </p:val>
                                        </p:tav>
                                        <p:tav tm="100000">
                                          <p:val>
                                            <p:strVal val="#ppt_x"/>
                                          </p:val>
                                        </p:tav>
                                      </p:tavLst>
                                    </p:anim>
                                    <p:anim calcmode="lin" valueType="num">
                                      <p:cBhvr>
                                        <p:cTn id="206" dur="500" fill="hold"/>
                                        <p:tgtEl>
                                          <p:spTgt spid="431"/>
                                        </p:tgtEl>
                                        <p:attrNameLst>
                                          <p:attrName>ppt_y</p:attrName>
                                        </p:attrNameLst>
                                      </p:cBhvr>
                                      <p:tavLst>
                                        <p:tav tm="0">
                                          <p:val>
                                            <p:strVal val="#ppt_y+#ppt_h/2"/>
                                          </p:val>
                                        </p:tav>
                                        <p:tav tm="100000">
                                          <p:val>
                                            <p:strVal val="#ppt_y"/>
                                          </p:val>
                                        </p:tav>
                                      </p:tavLst>
                                    </p:anim>
                                    <p:anim calcmode="lin" valueType="num">
                                      <p:cBhvr>
                                        <p:cTn id="207" dur="500" fill="hold"/>
                                        <p:tgtEl>
                                          <p:spTgt spid="431"/>
                                        </p:tgtEl>
                                        <p:attrNameLst>
                                          <p:attrName>ppt_w</p:attrName>
                                        </p:attrNameLst>
                                      </p:cBhvr>
                                      <p:tavLst>
                                        <p:tav tm="0">
                                          <p:val>
                                            <p:strVal val="#ppt_w"/>
                                          </p:val>
                                        </p:tav>
                                        <p:tav tm="100000">
                                          <p:val>
                                            <p:strVal val="#ppt_w"/>
                                          </p:val>
                                        </p:tav>
                                      </p:tavLst>
                                    </p:anim>
                                    <p:anim calcmode="lin" valueType="num">
                                      <p:cBhvr>
                                        <p:cTn id="208" dur="500" fill="hold"/>
                                        <p:tgtEl>
                                          <p:spTgt spid="431"/>
                                        </p:tgtEl>
                                        <p:attrNameLst>
                                          <p:attrName>ppt_h</p:attrName>
                                        </p:attrNameLst>
                                      </p:cBhvr>
                                      <p:tavLst>
                                        <p:tav tm="0">
                                          <p:val>
                                            <p:fltVal val="0"/>
                                          </p:val>
                                        </p:tav>
                                        <p:tav tm="100000">
                                          <p:val>
                                            <p:strVal val="#ppt_h"/>
                                          </p:val>
                                        </p:tav>
                                      </p:tavLst>
                                    </p:anim>
                                  </p:childTnLst>
                                </p:cTn>
                              </p:par>
                              <p:par>
                                <p:cTn id="209" presetID="17" presetClass="entr" presetSubtype="4" fill="hold" nodeType="withEffect">
                                  <p:stCondLst>
                                    <p:cond delay="4000"/>
                                  </p:stCondLst>
                                  <p:childTnLst>
                                    <p:set>
                                      <p:cBhvr>
                                        <p:cTn id="210" dur="1" fill="hold">
                                          <p:stCondLst>
                                            <p:cond delay="0"/>
                                          </p:stCondLst>
                                        </p:cTn>
                                        <p:tgtEl>
                                          <p:spTgt spid="301"/>
                                        </p:tgtEl>
                                        <p:attrNameLst>
                                          <p:attrName>style.visibility</p:attrName>
                                        </p:attrNameLst>
                                      </p:cBhvr>
                                      <p:to>
                                        <p:strVal val="visible"/>
                                      </p:to>
                                    </p:set>
                                    <p:anim calcmode="lin" valueType="num">
                                      <p:cBhvr>
                                        <p:cTn id="211" dur="500" fill="hold"/>
                                        <p:tgtEl>
                                          <p:spTgt spid="301"/>
                                        </p:tgtEl>
                                        <p:attrNameLst>
                                          <p:attrName>ppt_x</p:attrName>
                                        </p:attrNameLst>
                                      </p:cBhvr>
                                      <p:tavLst>
                                        <p:tav tm="0">
                                          <p:val>
                                            <p:strVal val="#ppt_x"/>
                                          </p:val>
                                        </p:tav>
                                        <p:tav tm="100000">
                                          <p:val>
                                            <p:strVal val="#ppt_x"/>
                                          </p:val>
                                        </p:tav>
                                      </p:tavLst>
                                    </p:anim>
                                    <p:anim calcmode="lin" valueType="num">
                                      <p:cBhvr>
                                        <p:cTn id="212" dur="500" fill="hold"/>
                                        <p:tgtEl>
                                          <p:spTgt spid="301"/>
                                        </p:tgtEl>
                                        <p:attrNameLst>
                                          <p:attrName>ppt_y</p:attrName>
                                        </p:attrNameLst>
                                      </p:cBhvr>
                                      <p:tavLst>
                                        <p:tav tm="0">
                                          <p:val>
                                            <p:strVal val="#ppt_y+#ppt_h/2"/>
                                          </p:val>
                                        </p:tav>
                                        <p:tav tm="100000">
                                          <p:val>
                                            <p:strVal val="#ppt_y"/>
                                          </p:val>
                                        </p:tav>
                                      </p:tavLst>
                                    </p:anim>
                                    <p:anim calcmode="lin" valueType="num">
                                      <p:cBhvr>
                                        <p:cTn id="213" dur="500" fill="hold"/>
                                        <p:tgtEl>
                                          <p:spTgt spid="301"/>
                                        </p:tgtEl>
                                        <p:attrNameLst>
                                          <p:attrName>ppt_w</p:attrName>
                                        </p:attrNameLst>
                                      </p:cBhvr>
                                      <p:tavLst>
                                        <p:tav tm="0">
                                          <p:val>
                                            <p:strVal val="#ppt_w"/>
                                          </p:val>
                                        </p:tav>
                                        <p:tav tm="100000">
                                          <p:val>
                                            <p:strVal val="#ppt_w"/>
                                          </p:val>
                                        </p:tav>
                                      </p:tavLst>
                                    </p:anim>
                                    <p:anim calcmode="lin" valueType="num">
                                      <p:cBhvr>
                                        <p:cTn id="214" dur="500" fill="hold"/>
                                        <p:tgtEl>
                                          <p:spTgt spid="301"/>
                                        </p:tgtEl>
                                        <p:attrNameLst>
                                          <p:attrName>ppt_h</p:attrName>
                                        </p:attrNameLst>
                                      </p:cBhvr>
                                      <p:tavLst>
                                        <p:tav tm="0">
                                          <p:val>
                                            <p:fltVal val="0"/>
                                          </p:val>
                                        </p:tav>
                                        <p:tav tm="100000">
                                          <p:val>
                                            <p:strVal val="#ppt_h"/>
                                          </p:val>
                                        </p:tav>
                                      </p:tavLst>
                                    </p:anim>
                                  </p:childTnLst>
                                </p:cTn>
                              </p:par>
                              <p:par>
                                <p:cTn id="215" presetID="17" presetClass="entr" presetSubtype="4" fill="hold" nodeType="withEffect">
                                  <p:stCondLst>
                                    <p:cond delay="4100"/>
                                  </p:stCondLst>
                                  <p:childTnLst>
                                    <p:set>
                                      <p:cBhvr>
                                        <p:cTn id="216" dur="1" fill="hold">
                                          <p:stCondLst>
                                            <p:cond delay="0"/>
                                          </p:stCondLst>
                                        </p:cTn>
                                        <p:tgtEl>
                                          <p:spTgt spid="19"/>
                                        </p:tgtEl>
                                        <p:attrNameLst>
                                          <p:attrName>style.visibility</p:attrName>
                                        </p:attrNameLst>
                                      </p:cBhvr>
                                      <p:to>
                                        <p:strVal val="visible"/>
                                      </p:to>
                                    </p:set>
                                    <p:anim calcmode="lin" valueType="num">
                                      <p:cBhvr>
                                        <p:cTn id="217" dur="500" fill="hold"/>
                                        <p:tgtEl>
                                          <p:spTgt spid="19"/>
                                        </p:tgtEl>
                                        <p:attrNameLst>
                                          <p:attrName>ppt_x</p:attrName>
                                        </p:attrNameLst>
                                      </p:cBhvr>
                                      <p:tavLst>
                                        <p:tav tm="0">
                                          <p:val>
                                            <p:strVal val="#ppt_x"/>
                                          </p:val>
                                        </p:tav>
                                        <p:tav tm="100000">
                                          <p:val>
                                            <p:strVal val="#ppt_x"/>
                                          </p:val>
                                        </p:tav>
                                      </p:tavLst>
                                    </p:anim>
                                    <p:anim calcmode="lin" valueType="num">
                                      <p:cBhvr>
                                        <p:cTn id="218" dur="500" fill="hold"/>
                                        <p:tgtEl>
                                          <p:spTgt spid="19"/>
                                        </p:tgtEl>
                                        <p:attrNameLst>
                                          <p:attrName>ppt_y</p:attrName>
                                        </p:attrNameLst>
                                      </p:cBhvr>
                                      <p:tavLst>
                                        <p:tav tm="0">
                                          <p:val>
                                            <p:strVal val="#ppt_y+#ppt_h/2"/>
                                          </p:val>
                                        </p:tav>
                                        <p:tav tm="100000">
                                          <p:val>
                                            <p:strVal val="#ppt_y"/>
                                          </p:val>
                                        </p:tav>
                                      </p:tavLst>
                                    </p:anim>
                                    <p:anim calcmode="lin" valueType="num">
                                      <p:cBhvr>
                                        <p:cTn id="219" dur="500" fill="hold"/>
                                        <p:tgtEl>
                                          <p:spTgt spid="19"/>
                                        </p:tgtEl>
                                        <p:attrNameLst>
                                          <p:attrName>ppt_w</p:attrName>
                                        </p:attrNameLst>
                                      </p:cBhvr>
                                      <p:tavLst>
                                        <p:tav tm="0">
                                          <p:val>
                                            <p:strVal val="#ppt_w"/>
                                          </p:val>
                                        </p:tav>
                                        <p:tav tm="100000">
                                          <p:val>
                                            <p:strVal val="#ppt_w"/>
                                          </p:val>
                                        </p:tav>
                                      </p:tavLst>
                                    </p:anim>
                                    <p:anim calcmode="lin" valueType="num">
                                      <p:cBhvr>
                                        <p:cTn id="220" dur="500" fill="hold"/>
                                        <p:tgtEl>
                                          <p:spTgt spid="19"/>
                                        </p:tgtEl>
                                        <p:attrNameLst>
                                          <p:attrName>ppt_h</p:attrName>
                                        </p:attrNameLst>
                                      </p:cBhvr>
                                      <p:tavLst>
                                        <p:tav tm="0">
                                          <p:val>
                                            <p:fltVal val="0"/>
                                          </p:val>
                                        </p:tav>
                                        <p:tav tm="100000">
                                          <p:val>
                                            <p:strVal val="#ppt_h"/>
                                          </p:val>
                                        </p:tav>
                                      </p:tavLst>
                                    </p:anim>
                                  </p:childTnLst>
                                </p:cTn>
                              </p:par>
                              <p:par>
                                <p:cTn id="221" presetID="17" presetClass="entr" presetSubtype="4" fill="hold" nodeType="withEffect">
                                  <p:stCondLst>
                                    <p:cond delay="4200"/>
                                  </p:stCondLst>
                                  <p:childTnLst>
                                    <p:set>
                                      <p:cBhvr>
                                        <p:cTn id="222" dur="1" fill="hold">
                                          <p:stCondLst>
                                            <p:cond delay="0"/>
                                          </p:stCondLst>
                                        </p:cTn>
                                        <p:tgtEl>
                                          <p:spTgt spid="21"/>
                                        </p:tgtEl>
                                        <p:attrNameLst>
                                          <p:attrName>style.visibility</p:attrName>
                                        </p:attrNameLst>
                                      </p:cBhvr>
                                      <p:to>
                                        <p:strVal val="visible"/>
                                      </p:to>
                                    </p:set>
                                    <p:anim calcmode="lin" valueType="num">
                                      <p:cBhvr>
                                        <p:cTn id="223" dur="500" fill="hold"/>
                                        <p:tgtEl>
                                          <p:spTgt spid="21"/>
                                        </p:tgtEl>
                                        <p:attrNameLst>
                                          <p:attrName>ppt_x</p:attrName>
                                        </p:attrNameLst>
                                      </p:cBhvr>
                                      <p:tavLst>
                                        <p:tav tm="0">
                                          <p:val>
                                            <p:strVal val="#ppt_x"/>
                                          </p:val>
                                        </p:tav>
                                        <p:tav tm="100000">
                                          <p:val>
                                            <p:strVal val="#ppt_x"/>
                                          </p:val>
                                        </p:tav>
                                      </p:tavLst>
                                    </p:anim>
                                    <p:anim calcmode="lin" valueType="num">
                                      <p:cBhvr>
                                        <p:cTn id="224" dur="500" fill="hold"/>
                                        <p:tgtEl>
                                          <p:spTgt spid="21"/>
                                        </p:tgtEl>
                                        <p:attrNameLst>
                                          <p:attrName>ppt_y</p:attrName>
                                        </p:attrNameLst>
                                      </p:cBhvr>
                                      <p:tavLst>
                                        <p:tav tm="0">
                                          <p:val>
                                            <p:strVal val="#ppt_y+#ppt_h/2"/>
                                          </p:val>
                                        </p:tav>
                                        <p:tav tm="100000">
                                          <p:val>
                                            <p:strVal val="#ppt_y"/>
                                          </p:val>
                                        </p:tav>
                                      </p:tavLst>
                                    </p:anim>
                                    <p:anim calcmode="lin" valueType="num">
                                      <p:cBhvr>
                                        <p:cTn id="225" dur="500" fill="hold"/>
                                        <p:tgtEl>
                                          <p:spTgt spid="21"/>
                                        </p:tgtEl>
                                        <p:attrNameLst>
                                          <p:attrName>ppt_w</p:attrName>
                                        </p:attrNameLst>
                                      </p:cBhvr>
                                      <p:tavLst>
                                        <p:tav tm="0">
                                          <p:val>
                                            <p:strVal val="#ppt_w"/>
                                          </p:val>
                                        </p:tav>
                                        <p:tav tm="100000">
                                          <p:val>
                                            <p:strVal val="#ppt_w"/>
                                          </p:val>
                                        </p:tav>
                                      </p:tavLst>
                                    </p:anim>
                                    <p:anim calcmode="lin" valueType="num">
                                      <p:cBhvr>
                                        <p:cTn id="226" dur="500" fill="hold"/>
                                        <p:tgtEl>
                                          <p:spTgt spid="21"/>
                                        </p:tgtEl>
                                        <p:attrNameLst>
                                          <p:attrName>ppt_h</p:attrName>
                                        </p:attrNameLst>
                                      </p:cBhvr>
                                      <p:tavLst>
                                        <p:tav tm="0">
                                          <p:val>
                                            <p:fltVal val="0"/>
                                          </p:val>
                                        </p:tav>
                                        <p:tav tm="100000">
                                          <p:val>
                                            <p:strVal val="#ppt_h"/>
                                          </p:val>
                                        </p:tav>
                                      </p:tavLst>
                                    </p:anim>
                                  </p:childTnLst>
                                </p:cTn>
                              </p:par>
                              <p:par>
                                <p:cTn id="227" presetID="17" presetClass="entr" presetSubtype="4" fill="hold" nodeType="withEffect">
                                  <p:stCondLst>
                                    <p:cond delay="4300"/>
                                  </p:stCondLst>
                                  <p:childTnLst>
                                    <p:set>
                                      <p:cBhvr>
                                        <p:cTn id="228" dur="1" fill="hold">
                                          <p:stCondLst>
                                            <p:cond delay="0"/>
                                          </p:stCondLst>
                                        </p:cTn>
                                        <p:tgtEl>
                                          <p:spTgt spid="398"/>
                                        </p:tgtEl>
                                        <p:attrNameLst>
                                          <p:attrName>style.visibility</p:attrName>
                                        </p:attrNameLst>
                                      </p:cBhvr>
                                      <p:to>
                                        <p:strVal val="visible"/>
                                      </p:to>
                                    </p:set>
                                    <p:anim calcmode="lin" valueType="num">
                                      <p:cBhvr>
                                        <p:cTn id="229" dur="500" fill="hold"/>
                                        <p:tgtEl>
                                          <p:spTgt spid="398"/>
                                        </p:tgtEl>
                                        <p:attrNameLst>
                                          <p:attrName>ppt_x</p:attrName>
                                        </p:attrNameLst>
                                      </p:cBhvr>
                                      <p:tavLst>
                                        <p:tav tm="0">
                                          <p:val>
                                            <p:strVal val="#ppt_x"/>
                                          </p:val>
                                        </p:tav>
                                        <p:tav tm="100000">
                                          <p:val>
                                            <p:strVal val="#ppt_x"/>
                                          </p:val>
                                        </p:tav>
                                      </p:tavLst>
                                    </p:anim>
                                    <p:anim calcmode="lin" valueType="num">
                                      <p:cBhvr>
                                        <p:cTn id="230" dur="500" fill="hold"/>
                                        <p:tgtEl>
                                          <p:spTgt spid="398"/>
                                        </p:tgtEl>
                                        <p:attrNameLst>
                                          <p:attrName>ppt_y</p:attrName>
                                        </p:attrNameLst>
                                      </p:cBhvr>
                                      <p:tavLst>
                                        <p:tav tm="0">
                                          <p:val>
                                            <p:strVal val="#ppt_y+#ppt_h/2"/>
                                          </p:val>
                                        </p:tav>
                                        <p:tav tm="100000">
                                          <p:val>
                                            <p:strVal val="#ppt_y"/>
                                          </p:val>
                                        </p:tav>
                                      </p:tavLst>
                                    </p:anim>
                                    <p:anim calcmode="lin" valueType="num">
                                      <p:cBhvr>
                                        <p:cTn id="231" dur="500" fill="hold"/>
                                        <p:tgtEl>
                                          <p:spTgt spid="398"/>
                                        </p:tgtEl>
                                        <p:attrNameLst>
                                          <p:attrName>ppt_w</p:attrName>
                                        </p:attrNameLst>
                                      </p:cBhvr>
                                      <p:tavLst>
                                        <p:tav tm="0">
                                          <p:val>
                                            <p:strVal val="#ppt_w"/>
                                          </p:val>
                                        </p:tav>
                                        <p:tav tm="100000">
                                          <p:val>
                                            <p:strVal val="#ppt_w"/>
                                          </p:val>
                                        </p:tav>
                                      </p:tavLst>
                                    </p:anim>
                                    <p:anim calcmode="lin" valueType="num">
                                      <p:cBhvr>
                                        <p:cTn id="232" dur="500" fill="hold"/>
                                        <p:tgtEl>
                                          <p:spTgt spid="398"/>
                                        </p:tgtEl>
                                        <p:attrNameLst>
                                          <p:attrName>ppt_h</p:attrName>
                                        </p:attrNameLst>
                                      </p:cBhvr>
                                      <p:tavLst>
                                        <p:tav tm="0">
                                          <p:val>
                                            <p:fltVal val="0"/>
                                          </p:val>
                                        </p:tav>
                                        <p:tav tm="100000">
                                          <p:val>
                                            <p:strVal val="#ppt_h"/>
                                          </p:val>
                                        </p:tav>
                                      </p:tavLst>
                                    </p:anim>
                                  </p:childTnLst>
                                </p:cTn>
                              </p:par>
                              <p:par>
                                <p:cTn id="233" presetID="17" presetClass="entr" presetSubtype="4" fill="hold" nodeType="withEffect">
                                  <p:stCondLst>
                                    <p:cond delay="4400"/>
                                  </p:stCondLst>
                                  <p:childTnLst>
                                    <p:set>
                                      <p:cBhvr>
                                        <p:cTn id="234" dur="1" fill="hold">
                                          <p:stCondLst>
                                            <p:cond delay="0"/>
                                          </p:stCondLst>
                                        </p:cTn>
                                        <p:tgtEl>
                                          <p:spTgt spid="24"/>
                                        </p:tgtEl>
                                        <p:attrNameLst>
                                          <p:attrName>style.visibility</p:attrName>
                                        </p:attrNameLst>
                                      </p:cBhvr>
                                      <p:to>
                                        <p:strVal val="visible"/>
                                      </p:to>
                                    </p:set>
                                    <p:anim calcmode="lin" valueType="num">
                                      <p:cBhvr>
                                        <p:cTn id="235" dur="500" fill="hold"/>
                                        <p:tgtEl>
                                          <p:spTgt spid="24"/>
                                        </p:tgtEl>
                                        <p:attrNameLst>
                                          <p:attrName>ppt_x</p:attrName>
                                        </p:attrNameLst>
                                      </p:cBhvr>
                                      <p:tavLst>
                                        <p:tav tm="0">
                                          <p:val>
                                            <p:strVal val="#ppt_x"/>
                                          </p:val>
                                        </p:tav>
                                        <p:tav tm="100000">
                                          <p:val>
                                            <p:strVal val="#ppt_x"/>
                                          </p:val>
                                        </p:tav>
                                      </p:tavLst>
                                    </p:anim>
                                    <p:anim calcmode="lin" valueType="num">
                                      <p:cBhvr>
                                        <p:cTn id="236" dur="500" fill="hold"/>
                                        <p:tgtEl>
                                          <p:spTgt spid="24"/>
                                        </p:tgtEl>
                                        <p:attrNameLst>
                                          <p:attrName>ppt_y</p:attrName>
                                        </p:attrNameLst>
                                      </p:cBhvr>
                                      <p:tavLst>
                                        <p:tav tm="0">
                                          <p:val>
                                            <p:strVal val="#ppt_y+#ppt_h/2"/>
                                          </p:val>
                                        </p:tav>
                                        <p:tav tm="100000">
                                          <p:val>
                                            <p:strVal val="#ppt_y"/>
                                          </p:val>
                                        </p:tav>
                                      </p:tavLst>
                                    </p:anim>
                                    <p:anim calcmode="lin" valueType="num">
                                      <p:cBhvr>
                                        <p:cTn id="237" dur="500" fill="hold"/>
                                        <p:tgtEl>
                                          <p:spTgt spid="24"/>
                                        </p:tgtEl>
                                        <p:attrNameLst>
                                          <p:attrName>ppt_w</p:attrName>
                                        </p:attrNameLst>
                                      </p:cBhvr>
                                      <p:tavLst>
                                        <p:tav tm="0">
                                          <p:val>
                                            <p:strVal val="#ppt_w"/>
                                          </p:val>
                                        </p:tav>
                                        <p:tav tm="100000">
                                          <p:val>
                                            <p:strVal val="#ppt_w"/>
                                          </p:val>
                                        </p:tav>
                                      </p:tavLst>
                                    </p:anim>
                                    <p:anim calcmode="lin" valueType="num">
                                      <p:cBhvr>
                                        <p:cTn id="238" dur="500" fill="hold"/>
                                        <p:tgtEl>
                                          <p:spTgt spid="24"/>
                                        </p:tgtEl>
                                        <p:attrNameLst>
                                          <p:attrName>ppt_h</p:attrName>
                                        </p:attrNameLst>
                                      </p:cBhvr>
                                      <p:tavLst>
                                        <p:tav tm="0">
                                          <p:val>
                                            <p:fltVal val="0"/>
                                          </p:val>
                                        </p:tav>
                                        <p:tav tm="100000">
                                          <p:val>
                                            <p:strVal val="#ppt_h"/>
                                          </p:val>
                                        </p:tav>
                                      </p:tavLst>
                                    </p:anim>
                                  </p:childTnLst>
                                </p:cTn>
                              </p:par>
                              <p:par>
                                <p:cTn id="239" presetID="17" presetClass="entr" presetSubtype="4" fill="hold" nodeType="withEffect">
                                  <p:stCondLst>
                                    <p:cond delay="4500"/>
                                  </p:stCondLst>
                                  <p:childTnLst>
                                    <p:set>
                                      <p:cBhvr>
                                        <p:cTn id="240" dur="1" fill="hold">
                                          <p:stCondLst>
                                            <p:cond delay="0"/>
                                          </p:stCondLst>
                                        </p:cTn>
                                        <p:tgtEl>
                                          <p:spTgt spid="27"/>
                                        </p:tgtEl>
                                        <p:attrNameLst>
                                          <p:attrName>style.visibility</p:attrName>
                                        </p:attrNameLst>
                                      </p:cBhvr>
                                      <p:to>
                                        <p:strVal val="visible"/>
                                      </p:to>
                                    </p:set>
                                    <p:anim calcmode="lin" valueType="num">
                                      <p:cBhvr>
                                        <p:cTn id="241" dur="500" fill="hold"/>
                                        <p:tgtEl>
                                          <p:spTgt spid="27"/>
                                        </p:tgtEl>
                                        <p:attrNameLst>
                                          <p:attrName>ppt_x</p:attrName>
                                        </p:attrNameLst>
                                      </p:cBhvr>
                                      <p:tavLst>
                                        <p:tav tm="0">
                                          <p:val>
                                            <p:strVal val="#ppt_x"/>
                                          </p:val>
                                        </p:tav>
                                        <p:tav tm="100000">
                                          <p:val>
                                            <p:strVal val="#ppt_x"/>
                                          </p:val>
                                        </p:tav>
                                      </p:tavLst>
                                    </p:anim>
                                    <p:anim calcmode="lin" valueType="num">
                                      <p:cBhvr>
                                        <p:cTn id="242" dur="500" fill="hold"/>
                                        <p:tgtEl>
                                          <p:spTgt spid="27"/>
                                        </p:tgtEl>
                                        <p:attrNameLst>
                                          <p:attrName>ppt_y</p:attrName>
                                        </p:attrNameLst>
                                      </p:cBhvr>
                                      <p:tavLst>
                                        <p:tav tm="0">
                                          <p:val>
                                            <p:strVal val="#ppt_y+#ppt_h/2"/>
                                          </p:val>
                                        </p:tav>
                                        <p:tav tm="100000">
                                          <p:val>
                                            <p:strVal val="#ppt_y"/>
                                          </p:val>
                                        </p:tav>
                                      </p:tavLst>
                                    </p:anim>
                                    <p:anim calcmode="lin" valueType="num">
                                      <p:cBhvr>
                                        <p:cTn id="243" dur="500" fill="hold"/>
                                        <p:tgtEl>
                                          <p:spTgt spid="27"/>
                                        </p:tgtEl>
                                        <p:attrNameLst>
                                          <p:attrName>ppt_w</p:attrName>
                                        </p:attrNameLst>
                                      </p:cBhvr>
                                      <p:tavLst>
                                        <p:tav tm="0">
                                          <p:val>
                                            <p:strVal val="#ppt_w"/>
                                          </p:val>
                                        </p:tav>
                                        <p:tav tm="100000">
                                          <p:val>
                                            <p:strVal val="#ppt_w"/>
                                          </p:val>
                                        </p:tav>
                                      </p:tavLst>
                                    </p:anim>
                                    <p:anim calcmode="lin" valueType="num">
                                      <p:cBhvr>
                                        <p:cTn id="244" dur="500" fill="hold"/>
                                        <p:tgtEl>
                                          <p:spTgt spid="27"/>
                                        </p:tgtEl>
                                        <p:attrNameLst>
                                          <p:attrName>ppt_h</p:attrName>
                                        </p:attrNameLst>
                                      </p:cBhvr>
                                      <p:tavLst>
                                        <p:tav tm="0">
                                          <p:val>
                                            <p:fltVal val="0"/>
                                          </p:val>
                                        </p:tav>
                                        <p:tav tm="100000">
                                          <p:val>
                                            <p:strVal val="#ppt_h"/>
                                          </p:val>
                                        </p:tav>
                                      </p:tavLst>
                                    </p:anim>
                                  </p:childTnLst>
                                </p:cTn>
                              </p:par>
                              <p:par>
                                <p:cTn id="245" presetID="17" presetClass="entr" presetSubtype="4" fill="hold" nodeType="withEffect">
                                  <p:stCondLst>
                                    <p:cond delay="4600"/>
                                  </p:stCondLst>
                                  <p:childTnLst>
                                    <p:set>
                                      <p:cBhvr>
                                        <p:cTn id="246" dur="1" fill="hold">
                                          <p:stCondLst>
                                            <p:cond delay="0"/>
                                          </p:stCondLst>
                                        </p:cTn>
                                        <p:tgtEl>
                                          <p:spTgt spid="29"/>
                                        </p:tgtEl>
                                        <p:attrNameLst>
                                          <p:attrName>style.visibility</p:attrName>
                                        </p:attrNameLst>
                                      </p:cBhvr>
                                      <p:to>
                                        <p:strVal val="visible"/>
                                      </p:to>
                                    </p:set>
                                    <p:anim calcmode="lin" valueType="num">
                                      <p:cBhvr>
                                        <p:cTn id="247" dur="500" fill="hold"/>
                                        <p:tgtEl>
                                          <p:spTgt spid="29"/>
                                        </p:tgtEl>
                                        <p:attrNameLst>
                                          <p:attrName>ppt_x</p:attrName>
                                        </p:attrNameLst>
                                      </p:cBhvr>
                                      <p:tavLst>
                                        <p:tav tm="0">
                                          <p:val>
                                            <p:strVal val="#ppt_x"/>
                                          </p:val>
                                        </p:tav>
                                        <p:tav tm="100000">
                                          <p:val>
                                            <p:strVal val="#ppt_x"/>
                                          </p:val>
                                        </p:tav>
                                      </p:tavLst>
                                    </p:anim>
                                    <p:anim calcmode="lin" valueType="num">
                                      <p:cBhvr>
                                        <p:cTn id="248" dur="500" fill="hold"/>
                                        <p:tgtEl>
                                          <p:spTgt spid="29"/>
                                        </p:tgtEl>
                                        <p:attrNameLst>
                                          <p:attrName>ppt_y</p:attrName>
                                        </p:attrNameLst>
                                      </p:cBhvr>
                                      <p:tavLst>
                                        <p:tav tm="0">
                                          <p:val>
                                            <p:strVal val="#ppt_y+#ppt_h/2"/>
                                          </p:val>
                                        </p:tav>
                                        <p:tav tm="100000">
                                          <p:val>
                                            <p:strVal val="#ppt_y"/>
                                          </p:val>
                                        </p:tav>
                                      </p:tavLst>
                                    </p:anim>
                                    <p:anim calcmode="lin" valueType="num">
                                      <p:cBhvr>
                                        <p:cTn id="249" dur="500" fill="hold"/>
                                        <p:tgtEl>
                                          <p:spTgt spid="29"/>
                                        </p:tgtEl>
                                        <p:attrNameLst>
                                          <p:attrName>ppt_w</p:attrName>
                                        </p:attrNameLst>
                                      </p:cBhvr>
                                      <p:tavLst>
                                        <p:tav tm="0">
                                          <p:val>
                                            <p:strVal val="#ppt_w"/>
                                          </p:val>
                                        </p:tav>
                                        <p:tav tm="100000">
                                          <p:val>
                                            <p:strVal val="#ppt_w"/>
                                          </p:val>
                                        </p:tav>
                                      </p:tavLst>
                                    </p:anim>
                                    <p:anim calcmode="lin" valueType="num">
                                      <p:cBhvr>
                                        <p:cTn id="250" dur="500" fill="hold"/>
                                        <p:tgtEl>
                                          <p:spTgt spid="29"/>
                                        </p:tgtEl>
                                        <p:attrNameLst>
                                          <p:attrName>ppt_h</p:attrName>
                                        </p:attrNameLst>
                                      </p:cBhvr>
                                      <p:tavLst>
                                        <p:tav tm="0">
                                          <p:val>
                                            <p:fltVal val="0"/>
                                          </p:val>
                                        </p:tav>
                                        <p:tav tm="100000">
                                          <p:val>
                                            <p:strVal val="#ppt_h"/>
                                          </p:val>
                                        </p:tav>
                                      </p:tavLst>
                                    </p:anim>
                                  </p:childTnLst>
                                </p:cTn>
                              </p:par>
                              <p:par>
                                <p:cTn id="251" presetID="17" presetClass="entr" presetSubtype="4" fill="hold" nodeType="withEffect">
                                  <p:stCondLst>
                                    <p:cond delay="4700"/>
                                  </p:stCondLst>
                                  <p:childTnLst>
                                    <p:set>
                                      <p:cBhvr>
                                        <p:cTn id="252" dur="1" fill="hold">
                                          <p:stCondLst>
                                            <p:cond delay="0"/>
                                          </p:stCondLst>
                                        </p:cTn>
                                        <p:tgtEl>
                                          <p:spTgt spid="395"/>
                                        </p:tgtEl>
                                        <p:attrNameLst>
                                          <p:attrName>style.visibility</p:attrName>
                                        </p:attrNameLst>
                                      </p:cBhvr>
                                      <p:to>
                                        <p:strVal val="visible"/>
                                      </p:to>
                                    </p:set>
                                    <p:anim calcmode="lin" valueType="num">
                                      <p:cBhvr>
                                        <p:cTn id="253" dur="500" fill="hold"/>
                                        <p:tgtEl>
                                          <p:spTgt spid="395"/>
                                        </p:tgtEl>
                                        <p:attrNameLst>
                                          <p:attrName>ppt_x</p:attrName>
                                        </p:attrNameLst>
                                      </p:cBhvr>
                                      <p:tavLst>
                                        <p:tav tm="0">
                                          <p:val>
                                            <p:strVal val="#ppt_x"/>
                                          </p:val>
                                        </p:tav>
                                        <p:tav tm="100000">
                                          <p:val>
                                            <p:strVal val="#ppt_x"/>
                                          </p:val>
                                        </p:tav>
                                      </p:tavLst>
                                    </p:anim>
                                    <p:anim calcmode="lin" valueType="num">
                                      <p:cBhvr>
                                        <p:cTn id="254" dur="500" fill="hold"/>
                                        <p:tgtEl>
                                          <p:spTgt spid="395"/>
                                        </p:tgtEl>
                                        <p:attrNameLst>
                                          <p:attrName>ppt_y</p:attrName>
                                        </p:attrNameLst>
                                      </p:cBhvr>
                                      <p:tavLst>
                                        <p:tav tm="0">
                                          <p:val>
                                            <p:strVal val="#ppt_y+#ppt_h/2"/>
                                          </p:val>
                                        </p:tav>
                                        <p:tav tm="100000">
                                          <p:val>
                                            <p:strVal val="#ppt_y"/>
                                          </p:val>
                                        </p:tav>
                                      </p:tavLst>
                                    </p:anim>
                                    <p:anim calcmode="lin" valueType="num">
                                      <p:cBhvr>
                                        <p:cTn id="255" dur="500" fill="hold"/>
                                        <p:tgtEl>
                                          <p:spTgt spid="395"/>
                                        </p:tgtEl>
                                        <p:attrNameLst>
                                          <p:attrName>ppt_w</p:attrName>
                                        </p:attrNameLst>
                                      </p:cBhvr>
                                      <p:tavLst>
                                        <p:tav tm="0">
                                          <p:val>
                                            <p:strVal val="#ppt_w"/>
                                          </p:val>
                                        </p:tav>
                                        <p:tav tm="100000">
                                          <p:val>
                                            <p:strVal val="#ppt_w"/>
                                          </p:val>
                                        </p:tav>
                                      </p:tavLst>
                                    </p:anim>
                                    <p:anim calcmode="lin" valueType="num">
                                      <p:cBhvr>
                                        <p:cTn id="256" dur="500" fill="hold"/>
                                        <p:tgtEl>
                                          <p:spTgt spid="395"/>
                                        </p:tgtEl>
                                        <p:attrNameLst>
                                          <p:attrName>ppt_h</p:attrName>
                                        </p:attrNameLst>
                                      </p:cBhvr>
                                      <p:tavLst>
                                        <p:tav tm="0">
                                          <p:val>
                                            <p:fltVal val="0"/>
                                          </p:val>
                                        </p:tav>
                                        <p:tav tm="100000">
                                          <p:val>
                                            <p:strVal val="#ppt_h"/>
                                          </p:val>
                                        </p:tav>
                                      </p:tavLst>
                                    </p:anim>
                                  </p:childTnLst>
                                </p:cTn>
                              </p:par>
                              <p:par>
                                <p:cTn id="257" presetID="17" presetClass="entr" presetSubtype="4" fill="hold" nodeType="withEffect">
                                  <p:stCondLst>
                                    <p:cond delay="4800"/>
                                  </p:stCondLst>
                                  <p:childTnLst>
                                    <p:set>
                                      <p:cBhvr>
                                        <p:cTn id="258" dur="1" fill="hold">
                                          <p:stCondLst>
                                            <p:cond delay="0"/>
                                          </p:stCondLst>
                                        </p:cTn>
                                        <p:tgtEl>
                                          <p:spTgt spid="291"/>
                                        </p:tgtEl>
                                        <p:attrNameLst>
                                          <p:attrName>style.visibility</p:attrName>
                                        </p:attrNameLst>
                                      </p:cBhvr>
                                      <p:to>
                                        <p:strVal val="visible"/>
                                      </p:to>
                                    </p:set>
                                    <p:anim calcmode="lin" valueType="num">
                                      <p:cBhvr>
                                        <p:cTn id="259" dur="500" fill="hold"/>
                                        <p:tgtEl>
                                          <p:spTgt spid="291"/>
                                        </p:tgtEl>
                                        <p:attrNameLst>
                                          <p:attrName>ppt_x</p:attrName>
                                        </p:attrNameLst>
                                      </p:cBhvr>
                                      <p:tavLst>
                                        <p:tav tm="0">
                                          <p:val>
                                            <p:strVal val="#ppt_x"/>
                                          </p:val>
                                        </p:tav>
                                        <p:tav tm="100000">
                                          <p:val>
                                            <p:strVal val="#ppt_x"/>
                                          </p:val>
                                        </p:tav>
                                      </p:tavLst>
                                    </p:anim>
                                    <p:anim calcmode="lin" valueType="num">
                                      <p:cBhvr>
                                        <p:cTn id="260" dur="500" fill="hold"/>
                                        <p:tgtEl>
                                          <p:spTgt spid="291"/>
                                        </p:tgtEl>
                                        <p:attrNameLst>
                                          <p:attrName>ppt_y</p:attrName>
                                        </p:attrNameLst>
                                      </p:cBhvr>
                                      <p:tavLst>
                                        <p:tav tm="0">
                                          <p:val>
                                            <p:strVal val="#ppt_y+#ppt_h/2"/>
                                          </p:val>
                                        </p:tav>
                                        <p:tav tm="100000">
                                          <p:val>
                                            <p:strVal val="#ppt_y"/>
                                          </p:val>
                                        </p:tav>
                                      </p:tavLst>
                                    </p:anim>
                                    <p:anim calcmode="lin" valueType="num">
                                      <p:cBhvr>
                                        <p:cTn id="261" dur="500" fill="hold"/>
                                        <p:tgtEl>
                                          <p:spTgt spid="291"/>
                                        </p:tgtEl>
                                        <p:attrNameLst>
                                          <p:attrName>ppt_w</p:attrName>
                                        </p:attrNameLst>
                                      </p:cBhvr>
                                      <p:tavLst>
                                        <p:tav tm="0">
                                          <p:val>
                                            <p:strVal val="#ppt_w"/>
                                          </p:val>
                                        </p:tav>
                                        <p:tav tm="100000">
                                          <p:val>
                                            <p:strVal val="#ppt_w"/>
                                          </p:val>
                                        </p:tav>
                                      </p:tavLst>
                                    </p:anim>
                                    <p:anim calcmode="lin" valueType="num">
                                      <p:cBhvr>
                                        <p:cTn id="262" dur="500" fill="hold"/>
                                        <p:tgtEl>
                                          <p:spTgt spid="291"/>
                                        </p:tgtEl>
                                        <p:attrNameLst>
                                          <p:attrName>ppt_h</p:attrName>
                                        </p:attrNameLst>
                                      </p:cBhvr>
                                      <p:tavLst>
                                        <p:tav tm="0">
                                          <p:val>
                                            <p:fltVal val="0"/>
                                          </p:val>
                                        </p:tav>
                                        <p:tav tm="100000">
                                          <p:val>
                                            <p:strVal val="#ppt_h"/>
                                          </p:val>
                                        </p:tav>
                                      </p:tavLst>
                                    </p:anim>
                                  </p:childTnLst>
                                </p:cTn>
                              </p:par>
                              <p:par>
                                <p:cTn id="263" presetID="17" presetClass="entr" presetSubtype="4" fill="hold" nodeType="withEffect">
                                  <p:stCondLst>
                                    <p:cond delay="5000"/>
                                  </p:stCondLst>
                                  <p:childTnLst>
                                    <p:set>
                                      <p:cBhvr>
                                        <p:cTn id="264" dur="1" fill="hold">
                                          <p:stCondLst>
                                            <p:cond delay="0"/>
                                          </p:stCondLst>
                                        </p:cTn>
                                        <p:tgtEl>
                                          <p:spTgt spid="386"/>
                                        </p:tgtEl>
                                        <p:attrNameLst>
                                          <p:attrName>style.visibility</p:attrName>
                                        </p:attrNameLst>
                                      </p:cBhvr>
                                      <p:to>
                                        <p:strVal val="visible"/>
                                      </p:to>
                                    </p:set>
                                    <p:anim calcmode="lin" valueType="num">
                                      <p:cBhvr>
                                        <p:cTn id="265" dur="500" fill="hold"/>
                                        <p:tgtEl>
                                          <p:spTgt spid="386"/>
                                        </p:tgtEl>
                                        <p:attrNameLst>
                                          <p:attrName>ppt_x</p:attrName>
                                        </p:attrNameLst>
                                      </p:cBhvr>
                                      <p:tavLst>
                                        <p:tav tm="0">
                                          <p:val>
                                            <p:strVal val="#ppt_x"/>
                                          </p:val>
                                        </p:tav>
                                        <p:tav tm="100000">
                                          <p:val>
                                            <p:strVal val="#ppt_x"/>
                                          </p:val>
                                        </p:tav>
                                      </p:tavLst>
                                    </p:anim>
                                    <p:anim calcmode="lin" valueType="num">
                                      <p:cBhvr>
                                        <p:cTn id="266" dur="500" fill="hold"/>
                                        <p:tgtEl>
                                          <p:spTgt spid="386"/>
                                        </p:tgtEl>
                                        <p:attrNameLst>
                                          <p:attrName>ppt_y</p:attrName>
                                        </p:attrNameLst>
                                      </p:cBhvr>
                                      <p:tavLst>
                                        <p:tav tm="0">
                                          <p:val>
                                            <p:strVal val="#ppt_y+#ppt_h/2"/>
                                          </p:val>
                                        </p:tav>
                                        <p:tav tm="100000">
                                          <p:val>
                                            <p:strVal val="#ppt_y"/>
                                          </p:val>
                                        </p:tav>
                                      </p:tavLst>
                                    </p:anim>
                                    <p:anim calcmode="lin" valueType="num">
                                      <p:cBhvr>
                                        <p:cTn id="267" dur="500" fill="hold"/>
                                        <p:tgtEl>
                                          <p:spTgt spid="386"/>
                                        </p:tgtEl>
                                        <p:attrNameLst>
                                          <p:attrName>ppt_w</p:attrName>
                                        </p:attrNameLst>
                                      </p:cBhvr>
                                      <p:tavLst>
                                        <p:tav tm="0">
                                          <p:val>
                                            <p:strVal val="#ppt_w"/>
                                          </p:val>
                                        </p:tav>
                                        <p:tav tm="100000">
                                          <p:val>
                                            <p:strVal val="#ppt_w"/>
                                          </p:val>
                                        </p:tav>
                                      </p:tavLst>
                                    </p:anim>
                                    <p:anim calcmode="lin" valueType="num">
                                      <p:cBhvr>
                                        <p:cTn id="268" dur="500" fill="hold"/>
                                        <p:tgtEl>
                                          <p:spTgt spid="386"/>
                                        </p:tgtEl>
                                        <p:attrNameLst>
                                          <p:attrName>ppt_h</p:attrName>
                                        </p:attrNameLst>
                                      </p:cBhvr>
                                      <p:tavLst>
                                        <p:tav tm="0">
                                          <p:val>
                                            <p:fltVal val="0"/>
                                          </p:val>
                                        </p:tav>
                                        <p:tav tm="100000">
                                          <p:val>
                                            <p:strVal val="#ppt_h"/>
                                          </p:val>
                                        </p:tav>
                                      </p:tavLst>
                                    </p:anim>
                                  </p:childTnLst>
                                </p:cTn>
                              </p:par>
                              <p:par>
                                <p:cTn id="269" presetID="17" presetClass="entr" presetSubtype="4" fill="hold" nodeType="withEffect">
                                  <p:stCondLst>
                                    <p:cond delay="5100"/>
                                  </p:stCondLst>
                                  <p:childTnLst>
                                    <p:set>
                                      <p:cBhvr>
                                        <p:cTn id="270" dur="1" fill="hold">
                                          <p:stCondLst>
                                            <p:cond delay="0"/>
                                          </p:stCondLst>
                                        </p:cTn>
                                        <p:tgtEl>
                                          <p:spTgt spid="446"/>
                                        </p:tgtEl>
                                        <p:attrNameLst>
                                          <p:attrName>style.visibility</p:attrName>
                                        </p:attrNameLst>
                                      </p:cBhvr>
                                      <p:to>
                                        <p:strVal val="visible"/>
                                      </p:to>
                                    </p:set>
                                    <p:anim calcmode="lin" valueType="num">
                                      <p:cBhvr>
                                        <p:cTn id="271" dur="500" fill="hold"/>
                                        <p:tgtEl>
                                          <p:spTgt spid="446"/>
                                        </p:tgtEl>
                                        <p:attrNameLst>
                                          <p:attrName>ppt_x</p:attrName>
                                        </p:attrNameLst>
                                      </p:cBhvr>
                                      <p:tavLst>
                                        <p:tav tm="0">
                                          <p:val>
                                            <p:strVal val="#ppt_x"/>
                                          </p:val>
                                        </p:tav>
                                        <p:tav tm="100000">
                                          <p:val>
                                            <p:strVal val="#ppt_x"/>
                                          </p:val>
                                        </p:tav>
                                      </p:tavLst>
                                    </p:anim>
                                    <p:anim calcmode="lin" valueType="num">
                                      <p:cBhvr>
                                        <p:cTn id="272" dur="500" fill="hold"/>
                                        <p:tgtEl>
                                          <p:spTgt spid="446"/>
                                        </p:tgtEl>
                                        <p:attrNameLst>
                                          <p:attrName>ppt_y</p:attrName>
                                        </p:attrNameLst>
                                      </p:cBhvr>
                                      <p:tavLst>
                                        <p:tav tm="0">
                                          <p:val>
                                            <p:strVal val="#ppt_y+#ppt_h/2"/>
                                          </p:val>
                                        </p:tav>
                                        <p:tav tm="100000">
                                          <p:val>
                                            <p:strVal val="#ppt_y"/>
                                          </p:val>
                                        </p:tav>
                                      </p:tavLst>
                                    </p:anim>
                                    <p:anim calcmode="lin" valueType="num">
                                      <p:cBhvr>
                                        <p:cTn id="273" dur="500" fill="hold"/>
                                        <p:tgtEl>
                                          <p:spTgt spid="446"/>
                                        </p:tgtEl>
                                        <p:attrNameLst>
                                          <p:attrName>ppt_w</p:attrName>
                                        </p:attrNameLst>
                                      </p:cBhvr>
                                      <p:tavLst>
                                        <p:tav tm="0">
                                          <p:val>
                                            <p:strVal val="#ppt_w"/>
                                          </p:val>
                                        </p:tav>
                                        <p:tav tm="100000">
                                          <p:val>
                                            <p:strVal val="#ppt_w"/>
                                          </p:val>
                                        </p:tav>
                                      </p:tavLst>
                                    </p:anim>
                                    <p:anim calcmode="lin" valueType="num">
                                      <p:cBhvr>
                                        <p:cTn id="274" dur="500" fill="hold"/>
                                        <p:tgtEl>
                                          <p:spTgt spid="446"/>
                                        </p:tgtEl>
                                        <p:attrNameLst>
                                          <p:attrName>ppt_h</p:attrName>
                                        </p:attrNameLst>
                                      </p:cBhvr>
                                      <p:tavLst>
                                        <p:tav tm="0">
                                          <p:val>
                                            <p:fltVal val="0"/>
                                          </p:val>
                                        </p:tav>
                                        <p:tav tm="100000">
                                          <p:val>
                                            <p:strVal val="#ppt_h"/>
                                          </p:val>
                                        </p:tav>
                                      </p:tavLst>
                                    </p:anim>
                                  </p:childTnLst>
                                </p:cTn>
                              </p:par>
                              <p:par>
                                <p:cTn id="275" presetID="17" presetClass="entr" presetSubtype="4" fill="hold" nodeType="withEffect">
                                  <p:stCondLst>
                                    <p:cond delay="5200"/>
                                  </p:stCondLst>
                                  <p:childTnLst>
                                    <p:set>
                                      <p:cBhvr>
                                        <p:cTn id="276" dur="1" fill="hold">
                                          <p:stCondLst>
                                            <p:cond delay="0"/>
                                          </p:stCondLst>
                                        </p:cTn>
                                        <p:tgtEl>
                                          <p:spTgt spid="12"/>
                                        </p:tgtEl>
                                        <p:attrNameLst>
                                          <p:attrName>style.visibility</p:attrName>
                                        </p:attrNameLst>
                                      </p:cBhvr>
                                      <p:to>
                                        <p:strVal val="visible"/>
                                      </p:to>
                                    </p:set>
                                    <p:anim calcmode="lin" valueType="num">
                                      <p:cBhvr>
                                        <p:cTn id="277" dur="500" fill="hold"/>
                                        <p:tgtEl>
                                          <p:spTgt spid="12"/>
                                        </p:tgtEl>
                                        <p:attrNameLst>
                                          <p:attrName>ppt_x</p:attrName>
                                        </p:attrNameLst>
                                      </p:cBhvr>
                                      <p:tavLst>
                                        <p:tav tm="0">
                                          <p:val>
                                            <p:strVal val="#ppt_x"/>
                                          </p:val>
                                        </p:tav>
                                        <p:tav tm="100000">
                                          <p:val>
                                            <p:strVal val="#ppt_x"/>
                                          </p:val>
                                        </p:tav>
                                      </p:tavLst>
                                    </p:anim>
                                    <p:anim calcmode="lin" valueType="num">
                                      <p:cBhvr>
                                        <p:cTn id="278" dur="500" fill="hold"/>
                                        <p:tgtEl>
                                          <p:spTgt spid="12"/>
                                        </p:tgtEl>
                                        <p:attrNameLst>
                                          <p:attrName>ppt_y</p:attrName>
                                        </p:attrNameLst>
                                      </p:cBhvr>
                                      <p:tavLst>
                                        <p:tav tm="0">
                                          <p:val>
                                            <p:strVal val="#ppt_y+#ppt_h/2"/>
                                          </p:val>
                                        </p:tav>
                                        <p:tav tm="100000">
                                          <p:val>
                                            <p:strVal val="#ppt_y"/>
                                          </p:val>
                                        </p:tav>
                                      </p:tavLst>
                                    </p:anim>
                                    <p:anim calcmode="lin" valueType="num">
                                      <p:cBhvr>
                                        <p:cTn id="279" dur="500" fill="hold"/>
                                        <p:tgtEl>
                                          <p:spTgt spid="12"/>
                                        </p:tgtEl>
                                        <p:attrNameLst>
                                          <p:attrName>ppt_w</p:attrName>
                                        </p:attrNameLst>
                                      </p:cBhvr>
                                      <p:tavLst>
                                        <p:tav tm="0">
                                          <p:val>
                                            <p:strVal val="#ppt_w"/>
                                          </p:val>
                                        </p:tav>
                                        <p:tav tm="100000">
                                          <p:val>
                                            <p:strVal val="#ppt_w"/>
                                          </p:val>
                                        </p:tav>
                                      </p:tavLst>
                                    </p:anim>
                                    <p:anim calcmode="lin" valueType="num">
                                      <p:cBhvr>
                                        <p:cTn id="280" dur="500" fill="hold"/>
                                        <p:tgtEl>
                                          <p:spTgt spid="12"/>
                                        </p:tgtEl>
                                        <p:attrNameLst>
                                          <p:attrName>ppt_h</p:attrName>
                                        </p:attrNameLst>
                                      </p:cBhvr>
                                      <p:tavLst>
                                        <p:tav tm="0">
                                          <p:val>
                                            <p:fltVal val="0"/>
                                          </p:val>
                                        </p:tav>
                                        <p:tav tm="100000">
                                          <p:val>
                                            <p:strVal val="#ppt_h"/>
                                          </p:val>
                                        </p:tav>
                                      </p:tavLst>
                                    </p:anim>
                                  </p:childTnLst>
                                </p:cTn>
                              </p:par>
                              <p:par>
                                <p:cTn id="281" presetID="17" presetClass="entr" presetSubtype="4" fill="hold" nodeType="withEffect">
                                  <p:stCondLst>
                                    <p:cond delay="5300"/>
                                  </p:stCondLst>
                                  <p:childTnLst>
                                    <p:set>
                                      <p:cBhvr>
                                        <p:cTn id="282" dur="1" fill="hold">
                                          <p:stCondLst>
                                            <p:cond delay="0"/>
                                          </p:stCondLst>
                                        </p:cTn>
                                        <p:tgtEl>
                                          <p:spTgt spid="288"/>
                                        </p:tgtEl>
                                        <p:attrNameLst>
                                          <p:attrName>style.visibility</p:attrName>
                                        </p:attrNameLst>
                                      </p:cBhvr>
                                      <p:to>
                                        <p:strVal val="visible"/>
                                      </p:to>
                                    </p:set>
                                    <p:anim calcmode="lin" valueType="num">
                                      <p:cBhvr>
                                        <p:cTn id="283" dur="500" fill="hold"/>
                                        <p:tgtEl>
                                          <p:spTgt spid="288"/>
                                        </p:tgtEl>
                                        <p:attrNameLst>
                                          <p:attrName>ppt_x</p:attrName>
                                        </p:attrNameLst>
                                      </p:cBhvr>
                                      <p:tavLst>
                                        <p:tav tm="0">
                                          <p:val>
                                            <p:strVal val="#ppt_x"/>
                                          </p:val>
                                        </p:tav>
                                        <p:tav tm="100000">
                                          <p:val>
                                            <p:strVal val="#ppt_x"/>
                                          </p:val>
                                        </p:tav>
                                      </p:tavLst>
                                    </p:anim>
                                    <p:anim calcmode="lin" valueType="num">
                                      <p:cBhvr>
                                        <p:cTn id="284" dur="500" fill="hold"/>
                                        <p:tgtEl>
                                          <p:spTgt spid="288"/>
                                        </p:tgtEl>
                                        <p:attrNameLst>
                                          <p:attrName>ppt_y</p:attrName>
                                        </p:attrNameLst>
                                      </p:cBhvr>
                                      <p:tavLst>
                                        <p:tav tm="0">
                                          <p:val>
                                            <p:strVal val="#ppt_y+#ppt_h/2"/>
                                          </p:val>
                                        </p:tav>
                                        <p:tav tm="100000">
                                          <p:val>
                                            <p:strVal val="#ppt_y"/>
                                          </p:val>
                                        </p:tav>
                                      </p:tavLst>
                                    </p:anim>
                                    <p:anim calcmode="lin" valueType="num">
                                      <p:cBhvr>
                                        <p:cTn id="285" dur="500" fill="hold"/>
                                        <p:tgtEl>
                                          <p:spTgt spid="288"/>
                                        </p:tgtEl>
                                        <p:attrNameLst>
                                          <p:attrName>ppt_w</p:attrName>
                                        </p:attrNameLst>
                                      </p:cBhvr>
                                      <p:tavLst>
                                        <p:tav tm="0">
                                          <p:val>
                                            <p:strVal val="#ppt_w"/>
                                          </p:val>
                                        </p:tav>
                                        <p:tav tm="100000">
                                          <p:val>
                                            <p:strVal val="#ppt_w"/>
                                          </p:val>
                                        </p:tav>
                                      </p:tavLst>
                                    </p:anim>
                                    <p:anim calcmode="lin" valueType="num">
                                      <p:cBhvr>
                                        <p:cTn id="286" dur="500" fill="hold"/>
                                        <p:tgtEl>
                                          <p:spTgt spid="288"/>
                                        </p:tgtEl>
                                        <p:attrNameLst>
                                          <p:attrName>ppt_h</p:attrName>
                                        </p:attrNameLst>
                                      </p:cBhvr>
                                      <p:tavLst>
                                        <p:tav tm="0">
                                          <p:val>
                                            <p:fltVal val="0"/>
                                          </p:val>
                                        </p:tav>
                                        <p:tav tm="100000">
                                          <p:val>
                                            <p:strVal val="#ppt_h"/>
                                          </p:val>
                                        </p:tav>
                                      </p:tavLst>
                                    </p:anim>
                                  </p:childTnLst>
                                </p:cTn>
                              </p:par>
                              <p:par>
                                <p:cTn id="287" presetID="17" presetClass="entr" presetSubtype="4" fill="hold" nodeType="withEffect">
                                  <p:stCondLst>
                                    <p:cond delay="5400"/>
                                  </p:stCondLst>
                                  <p:childTnLst>
                                    <p:set>
                                      <p:cBhvr>
                                        <p:cTn id="288" dur="1" fill="hold">
                                          <p:stCondLst>
                                            <p:cond delay="0"/>
                                          </p:stCondLst>
                                        </p:cTn>
                                        <p:tgtEl>
                                          <p:spTgt spid="292"/>
                                        </p:tgtEl>
                                        <p:attrNameLst>
                                          <p:attrName>style.visibility</p:attrName>
                                        </p:attrNameLst>
                                      </p:cBhvr>
                                      <p:to>
                                        <p:strVal val="visible"/>
                                      </p:to>
                                    </p:set>
                                    <p:anim calcmode="lin" valueType="num">
                                      <p:cBhvr>
                                        <p:cTn id="289" dur="500" fill="hold"/>
                                        <p:tgtEl>
                                          <p:spTgt spid="292"/>
                                        </p:tgtEl>
                                        <p:attrNameLst>
                                          <p:attrName>ppt_x</p:attrName>
                                        </p:attrNameLst>
                                      </p:cBhvr>
                                      <p:tavLst>
                                        <p:tav tm="0">
                                          <p:val>
                                            <p:strVal val="#ppt_x"/>
                                          </p:val>
                                        </p:tav>
                                        <p:tav tm="100000">
                                          <p:val>
                                            <p:strVal val="#ppt_x"/>
                                          </p:val>
                                        </p:tav>
                                      </p:tavLst>
                                    </p:anim>
                                    <p:anim calcmode="lin" valueType="num">
                                      <p:cBhvr>
                                        <p:cTn id="290" dur="500" fill="hold"/>
                                        <p:tgtEl>
                                          <p:spTgt spid="292"/>
                                        </p:tgtEl>
                                        <p:attrNameLst>
                                          <p:attrName>ppt_y</p:attrName>
                                        </p:attrNameLst>
                                      </p:cBhvr>
                                      <p:tavLst>
                                        <p:tav tm="0">
                                          <p:val>
                                            <p:strVal val="#ppt_y+#ppt_h/2"/>
                                          </p:val>
                                        </p:tav>
                                        <p:tav tm="100000">
                                          <p:val>
                                            <p:strVal val="#ppt_y"/>
                                          </p:val>
                                        </p:tav>
                                      </p:tavLst>
                                    </p:anim>
                                    <p:anim calcmode="lin" valueType="num">
                                      <p:cBhvr>
                                        <p:cTn id="291" dur="500" fill="hold"/>
                                        <p:tgtEl>
                                          <p:spTgt spid="292"/>
                                        </p:tgtEl>
                                        <p:attrNameLst>
                                          <p:attrName>ppt_w</p:attrName>
                                        </p:attrNameLst>
                                      </p:cBhvr>
                                      <p:tavLst>
                                        <p:tav tm="0">
                                          <p:val>
                                            <p:strVal val="#ppt_w"/>
                                          </p:val>
                                        </p:tav>
                                        <p:tav tm="100000">
                                          <p:val>
                                            <p:strVal val="#ppt_w"/>
                                          </p:val>
                                        </p:tav>
                                      </p:tavLst>
                                    </p:anim>
                                    <p:anim calcmode="lin" valueType="num">
                                      <p:cBhvr>
                                        <p:cTn id="292" dur="500" fill="hold"/>
                                        <p:tgtEl>
                                          <p:spTgt spid="292"/>
                                        </p:tgtEl>
                                        <p:attrNameLst>
                                          <p:attrName>ppt_h</p:attrName>
                                        </p:attrNameLst>
                                      </p:cBhvr>
                                      <p:tavLst>
                                        <p:tav tm="0">
                                          <p:val>
                                            <p:fltVal val="0"/>
                                          </p:val>
                                        </p:tav>
                                        <p:tav tm="100000">
                                          <p:val>
                                            <p:strVal val="#ppt_h"/>
                                          </p:val>
                                        </p:tav>
                                      </p:tavLst>
                                    </p:anim>
                                  </p:childTnLst>
                                </p:cTn>
                              </p:par>
                              <p:par>
                                <p:cTn id="293" presetID="17" presetClass="entr" presetSubtype="4" fill="hold" nodeType="withEffect">
                                  <p:stCondLst>
                                    <p:cond delay="5500"/>
                                  </p:stCondLst>
                                  <p:childTnLst>
                                    <p:set>
                                      <p:cBhvr>
                                        <p:cTn id="294" dur="1" fill="hold">
                                          <p:stCondLst>
                                            <p:cond delay="0"/>
                                          </p:stCondLst>
                                        </p:cTn>
                                        <p:tgtEl>
                                          <p:spTgt spid="293"/>
                                        </p:tgtEl>
                                        <p:attrNameLst>
                                          <p:attrName>style.visibility</p:attrName>
                                        </p:attrNameLst>
                                      </p:cBhvr>
                                      <p:to>
                                        <p:strVal val="visible"/>
                                      </p:to>
                                    </p:set>
                                    <p:anim calcmode="lin" valueType="num">
                                      <p:cBhvr>
                                        <p:cTn id="295" dur="500" fill="hold"/>
                                        <p:tgtEl>
                                          <p:spTgt spid="293"/>
                                        </p:tgtEl>
                                        <p:attrNameLst>
                                          <p:attrName>ppt_x</p:attrName>
                                        </p:attrNameLst>
                                      </p:cBhvr>
                                      <p:tavLst>
                                        <p:tav tm="0">
                                          <p:val>
                                            <p:strVal val="#ppt_x"/>
                                          </p:val>
                                        </p:tav>
                                        <p:tav tm="100000">
                                          <p:val>
                                            <p:strVal val="#ppt_x"/>
                                          </p:val>
                                        </p:tav>
                                      </p:tavLst>
                                    </p:anim>
                                    <p:anim calcmode="lin" valueType="num">
                                      <p:cBhvr>
                                        <p:cTn id="296" dur="500" fill="hold"/>
                                        <p:tgtEl>
                                          <p:spTgt spid="293"/>
                                        </p:tgtEl>
                                        <p:attrNameLst>
                                          <p:attrName>ppt_y</p:attrName>
                                        </p:attrNameLst>
                                      </p:cBhvr>
                                      <p:tavLst>
                                        <p:tav tm="0">
                                          <p:val>
                                            <p:strVal val="#ppt_y+#ppt_h/2"/>
                                          </p:val>
                                        </p:tav>
                                        <p:tav tm="100000">
                                          <p:val>
                                            <p:strVal val="#ppt_y"/>
                                          </p:val>
                                        </p:tav>
                                      </p:tavLst>
                                    </p:anim>
                                    <p:anim calcmode="lin" valueType="num">
                                      <p:cBhvr>
                                        <p:cTn id="297" dur="500" fill="hold"/>
                                        <p:tgtEl>
                                          <p:spTgt spid="293"/>
                                        </p:tgtEl>
                                        <p:attrNameLst>
                                          <p:attrName>ppt_w</p:attrName>
                                        </p:attrNameLst>
                                      </p:cBhvr>
                                      <p:tavLst>
                                        <p:tav tm="0">
                                          <p:val>
                                            <p:strVal val="#ppt_w"/>
                                          </p:val>
                                        </p:tav>
                                        <p:tav tm="100000">
                                          <p:val>
                                            <p:strVal val="#ppt_w"/>
                                          </p:val>
                                        </p:tav>
                                      </p:tavLst>
                                    </p:anim>
                                    <p:anim calcmode="lin" valueType="num">
                                      <p:cBhvr>
                                        <p:cTn id="298" dur="500" fill="hold"/>
                                        <p:tgtEl>
                                          <p:spTgt spid="293"/>
                                        </p:tgtEl>
                                        <p:attrNameLst>
                                          <p:attrName>ppt_h</p:attrName>
                                        </p:attrNameLst>
                                      </p:cBhvr>
                                      <p:tavLst>
                                        <p:tav tm="0">
                                          <p:val>
                                            <p:fltVal val="0"/>
                                          </p:val>
                                        </p:tav>
                                        <p:tav tm="100000">
                                          <p:val>
                                            <p:strVal val="#ppt_h"/>
                                          </p:val>
                                        </p:tav>
                                      </p:tavLst>
                                    </p:anim>
                                  </p:childTnLst>
                                </p:cTn>
                              </p:par>
                              <p:par>
                                <p:cTn id="299" presetID="17" presetClass="entr" presetSubtype="4" fill="hold" nodeType="withEffect">
                                  <p:stCondLst>
                                    <p:cond delay="5600"/>
                                  </p:stCondLst>
                                  <p:childTnLst>
                                    <p:set>
                                      <p:cBhvr>
                                        <p:cTn id="300" dur="1" fill="hold">
                                          <p:stCondLst>
                                            <p:cond delay="0"/>
                                          </p:stCondLst>
                                        </p:cTn>
                                        <p:tgtEl>
                                          <p:spTgt spid="295"/>
                                        </p:tgtEl>
                                        <p:attrNameLst>
                                          <p:attrName>style.visibility</p:attrName>
                                        </p:attrNameLst>
                                      </p:cBhvr>
                                      <p:to>
                                        <p:strVal val="visible"/>
                                      </p:to>
                                    </p:set>
                                    <p:anim calcmode="lin" valueType="num">
                                      <p:cBhvr>
                                        <p:cTn id="301" dur="500" fill="hold"/>
                                        <p:tgtEl>
                                          <p:spTgt spid="295"/>
                                        </p:tgtEl>
                                        <p:attrNameLst>
                                          <p:attrName>ppt_x</p:attrName>
                                        </p:attrNameLst>
                                      </p:cBhvr>
                                      <p:tavLst>
                                        <p:tav tm="0">
                                          <p:val>
                                            <p:strVal val="#ppt_x"/>
                                          </p:val>
                                        </p:tav>
                                        <p:tav tm="100000">
                                          <p:val>
                                            <p:strVal val="#ppt_x"/>
                                          </p:val>
                                        </p:tav>
                                      </p:tavLst>
                                    </p:anim>
                                    <p:anim calcmode="lin" valueType="num">
                                      <p:cBhvr>
                                        <p:cTn id="302" dur="500" fill="hold"/>
                                        <p:tgtEl>
                                          <p:spTgt spid="295"/>
                                        </p:tgtEl>
                                        <p:attrNameLst>
                                          <p:attrName>ppt_y</p:attrName>
                                        </p:attrNameLst>
                                      </p:cBhvr>
                                      <p:tavLst>
                                        <p:tav tm="0">
                                          <p:val>
                                            <p:strVal val="#ppt_y+#ppt_h/2"/>
                                          </p:val>
                                        </p:tav>
                                        <p:tav tm="100000">
                                          <p:val>
                                            <p:strVal val="#ppt_y"/>
                                          </p:val>
                                        </p:tav>
                                      </p:tavLst>
                                    </p:anim>
                                    <p:anim calcmode="lin" valueType="num">
                                      <p:cBhvr>
                                        <p:cTn id="303" dur="500" fill="hold"/>
                                        <p:tgtEl>
                                          <p:spTgt spid="295"/>
                                        </p:tgtEl>
                                        <p:attrNameLst>
                                          <p:attrName>ppt_w</p:attrName>
                                        </p:attrNameLst>
                                      </p:cBhvr>
                                      <p:tavLst>
                                        <p:tav tm="0">
                                          <p:val>
                                            <p:strVal val="#ppt_w"/>
                                          </p:val>
                                        </p:tav>
                                        <p:tav tm="100000">
                                          <p:val>
                                            <p:strVal val="#ppt_w"/>
                                          </p:val>
                                        </p:tav>
                                      </p:tavLst>
                                    </p:anim>
                                    <p:anim calcmode="lin" valueType="num">
                                      <p:cBhvr>
                                        <p:cTn id="304" dur="500" fill="hold"/>
                                        <p:tgtEl>
                                          <p:spTgt spid="295"/>
                                        </p:tgtEl>
                                        <p:attrNameLst>
                                          <p:attrName>ppt_h</p:attrName>
                                        </p:attrNameLst>
                                      </p:cBhvr>
                                      <p:tavLst>
                                        <p:tav tm="0">
                                          <p:val>
                                            <p:fltVal val="0"/>
                                          </p:val>
                                        </p:tav>
                                        <p:tav tm="100000">
                                          <p:val>
                                            <p:strVal val="#ppt_h"/>
                                          </p:val>
                                        </p:tav>
                                      </p:tavLst>
                                    </p:anim>
                                  </p:childTnLst>
                                </p:cTn>
                              </p:par>
                              <p:par>
                                <p:cTn id="305" presetID="17" presetClass="entr" presetSubtype="4" fill="hold" nodeType="withEffect">
                                  <p:stCondLst>
                                    <p:cond delay="5700"/>
                                  </p:stCondLst>
                                  <p:childTnLst>
                                    <p:set>
                                      <p:cBhvr>
                                        <p:cTn id="306" dur="1" fill="hold">
                                          <p:stCondLst>
                                            <p:cond delay="0"/>
                                          </p:stCondLst>
                                        </p:cTn>
                                        <p:tgtEl>
                                          <p:spTgt spid="353"/>
                                        </p:tgtEl>
                                        <p:attrNameLst>
                                          <p:attrName>style.visibility</p:attrName>
                                        </p:attrNameLst>
                                      </p:cBhvr>
                                      <p:to>
                                        <p:strVal val="visible"/>
                                      </p:to>
                                    </p:set>
                                    <p:anim calcmode="lin" valueType="num">
                                      <p:cBhvr>
                                        <p:cTn id="307" dur="500" fill="hold"/>
                                        <p:tgtEl>
                                          <p:spTgt spid="353"/>
                                        </p:tgtEl>
                                        <p:attrNameLst>
                                          <p:attrName>ppt_x</p:attrName>
                                        </p:attrNameLst>
                                      </p:cBhvr>
                                      <p:tavLst>
                                        <p:tav tm="0">
                                          <p:val>
                                            <p:strVal val="#ppt_x"/>
                                          </p:val>
                                        </p:tav>
                                        <p:tav tm="100000">
                                          <p:val>
                                            <p:strVal val="#ppt_x"/>
                                          </p:val>
                                        </p:tav>
                                      </p:tavLst>
                                    </p:anim>
                                    <p:anim calcmode="lin" valueType="num">
                                      <p:cBhvr>
                                        <p:cTn id="308" dur="500" fill="hold"/>
                                        <p:tgtEl>
                                          <p:spTgt spid="353"/>
                                        </p:tgtEl>
                                        <p:attrNameLst>
                                          <p:attrName>ppt_y</p:attrName>
                                        </p:attrNameLst>
                                      </p:cBhvr>
                                      <p:tavLst>
                                        <p:tav tm="0">
                                          <p:val>
                                            <p:strVal val="#ppt_y+#ppt_h/2"/>
                                          </p:val>
                                        </p:tav>
                                        <p:tav tm="100000">
                                          <p:val>
                                            <p:strVal val="#ppt_y"/>
                                          </p:val>
                                        </p:tav>
                                      </p:tavLst>
                                    </p:anim>
                                    <p:anim calcmode="lin" valueType="num">
                                      <p:cBhvr>
                                        <p:cTn id="309" dur="500" fill="hold"/>
                                        <p:tgtEl>
                                          <p:spTgt spid="353"/>
                                        </p:tgtEl>
                                        <p:attrNameLst>
                                          <p:attrName>ppt_w</p:attrName>
                                        </p:attrNameLst>
                                      </p:cBhvr>
                                      <p:tavLst>
                                        <p:tav tm="0">
                                          <p:val>
                                            <p:strVal val="#ppt_w"/>
                                          </p:val>
                                        </p:tav>
                                        <p:tav tm="100000">
                                          <p:val>
                                            <p:strVal val="#ppt_w"/>
                                          </p:val>
                                        </p:tav>
                                      </p:tavLst>
                                    </p:anim>
                                    <p:anim calcmode="lin" valueType="num">
                                      <p:cBhvr>
                                        <p:cTn id="310" dur="500" fill="hold"/>
                                        <p:tgtEl>
                                          <p:spTgt spid="353"/>
                                        </p:tgtEl>
                                        <p:attrNameLst>
                                          <p:attrName>ppt_h</p:attrName>
                                        </p:attrNameLst>
                                      </p:cBhvr>
                                      <p:tavLst>
                                        <p:tav tm="0">
                                          <p:val>
                                            <p:fltVal val="0"/>
                                          </p:val>
                                        </p:tav>
                                        <p:tav tm="100000">
                                          <p:val>
                                            <p:strVal val="#ppt_h"/>
                                          </p:val>
                                        </p:tav>
                                      </p:tavLst>
                                    </p:anim>
                                  </p:childTnLst>
                                </p:cTn>
                              </p:par>
                              <p:par>
                                <p:cTn id="311" presetID="17" presetClass="entr" presetSubtype="4" fill="hold" nodeType="withEffect">
                                  <p:stCondLst>
                                    <p:cond delay="5800"/>
                                  </p:stCondLst>
                                  <p:childTnLst>
                                    <p:set>
                                      <p:cBhvr>
                                        <p:cTn id="312" dur="1" fill="hold">
                                          <p:stCondLst>
                                            <p:cond delay="0"/>
                                          </p:stCondLst>
                                        </p:cTn>
                                        <p:tgtEl>
                                          <p:spTgt spid="26"/>
                                        </p:tgtEl>
                                        <p:attrNameLst>
                                          <p:attrName>style.visibility</p:attrName>
                                        </p:attrNameLst>
                                      </p:cBhvr>
                                      <p:to>
                                        <p:strVal val="visible"/>
                                      </p:to>
                                    </p:set>
                                    <p:anim calcmode="lin" valueType="num">
                                      <p:cBhvr>
                                        <p:cTn id="313" dur="500" fill="hold"/>
                                        <p:tgtEl>
                                          <p:spTgt spid="26"/>
                                        </p:tgtEl>
                                        <p:attrNameLst>
                                          <p:attrName>ppt_x</p:attrName>
                                        </p:attrNameLst>
                                      </p:cBhvr>
                                      <p:tavLst>
                                        <p:tav tm="0">
                                          <p:val>
                                            <p:strVal val="#ppt_x"/>
                                          </p:val>
                                        </p:tav>
                                        <p:tav tm="100000">
                                          <p:val>
                                            <p:strVal val="#ppt_x"/>
                                          </p:val>
                                        </p:tav>
                                      </p:tavLst>
                                    </p:anim>
                                    <p:anim calcmode="lin" valueType="num">
                                      <p:cBhvr>
                                        <p:cTn id="314" dur="500" fill="hold"/>
                                        <p:tgtEl>
                                          <p:spTgt spid="26"/>
                                        </p:tgtEl>
                                        <p:attrNameLst>
                                          <p:attrName>ppt_y</p:attrName>
                                        </p:attrNameLst>
                                      </p:cBhvr>
                                      <p:tavLst>
                                        <p:tav tm="0">
                                          <p:val>
                                            <p:strVal val="#ppt_y+#ppt_h/2"/>
                                          </p:val>
                                        </p:tav>
                                        <p:tav tm="100000">
                                          <p:val>
                                            <p:strVal val="#ppt_y"/>
                                          </p:val>
                                        </p:tav>
                                      </p:tavLst>
                                    </p:anim>
                                    <p:anim calcmode="lin" valueType="num">
                                      <p:cBhvr>
                                        <p:cTn id="315" dur="500" fill="hold"/>
                                        <p:tgtEl>
                                          <p:spTgt spid="26"/>
                                        </p:tgtEl>
                                        <p:attrNameLst>
                                          <p:attrName>ppt_w</p:attrName>
                                        </p:attrNameLst>
                                      </p:cBhvr>
                                      <p:tavLst>
                                        <p:tav tm="0">
                                          <p:val>
                                            <p:strVal val="#ppt_w"/>
                                          </p:val>
                                        </p:tav>
                                        <p:tav tm="100000">
                                          <p:val>
                                            <p:strVal val="#ppt_w"/>
                                          </p:val>
                                        </p:tav>
                                      </p:tavLst>
                                    </p:anim>
                                    <p:anim calcmode="lin" valueType="num">
                                      <p:cBhvr>
                                        <p:cTn id="316" dur="500" fill="hold"/>
                                        <p:tgtEl>
                                          <p:spTgt spid="26"/>
                                        </p:tgtEl>
                                        <p:attrNameLst>
                                          <p:attrName>ppt_h</p:attrName>
                                        </p:attrNameLst>
                                      </p:cBhvr>
                                      <p:tavLst>
                                        <p:tav tm="0">
                                          <p:val>
                                            <p:fltVal val="0"/>
                                          </p:val>
                                        </p:tav>
                                        <p:tav tm="100000">
                                          <p:val>
                                            <p:strVal val="#ppt_h"/>
                                          </p:val>
                                        </p:tav>
                                      </p:tavLst>
                                    </p:anim>
                                  </p:childTnLst>
                                </p:cTn>
                              </p:par>
                              <p:par>
                                <p:cTn id="317" presetID="17" presetClass="entr" presetSubtype="4" fill="hold" nodeType="withEffect">
                                  <p:stCondLst>
                                    <p:cond delay="5900"/>
                                  </p:stCondLst>
                                  <p:childTnLst>
                                    <p:set>
                                      <p:cBhvr>
                                        <p:cTn id="318" dur="1" fill="hold">
                                          <p:stCondLst>
                                            <p:cond delay="0"/>
                                          </p:stCondLst>
                                        </p:cTn>
                                        <p:tgtEl>
                                          <p:spTgt spid="297"/>
                                        </p:tgtEl>
                                        <p:attrNameLst>
                                          <p:attrName>style.visibility</p:attrName>
                                        </p:attrNameLst>
                                      </p:cBhvr>
                                      <p:to>
                                        <p:strVal val="visible"/>
                                      </p:to>
                                    </p:set>
                                    <p:anim calcmode="lin" valueType="num">
                                      <p:cBhvr>
                                        <p:cTn id="319" dur="500" fill="hold"/>
                                        <p:tgtEl>
                                          <p:spTgt spid="297"/>
                                        </p:tgtEl>
                                        <p:attrNameLst>
                                          <p:attrName>ppt_x</p:attrName>
                                        </p:attrNameLst>
                                      </p:cBhvr>
                                      <p:tavLst>
                                        <p:tav tm="0">
                                          <p:val>
                                            <p:strVal val="#ppt_x"/>
                                          </p:val>
                                        </p:tav>
                                        <p:tav tm="100000">
                                          <p:val>
                                            <p:strVal val="#ppt_x"/>
                                          </p:val>
                                        </p:tav>
                                      </p:tavLst>
                                    </p:anim>
                                    <p:anim calcmode="lin" valueType="num">
                                      <p:cBhvr>
                                        <p:cTn id="320" dur="500" fill="hold"/>
                                        <p:tgtEl>
                                          <p:spTgt spid="297"/>
                                        </p:tgtEl>
                                        <p:attrNameLst>
                                          <p:attrName>ppt_y</p:attrName>
                                        </p:attrNameLst>
                                      </p:cBhvr>
                                      <p:tavLst>
                                        <p:tav tm="0">
                                          <p:val>
                                            <p:strVal val="#ppt_y+#ppt_h/2"/>
                                          </p:val>
                                        </p:tav>
                                        <p:tav tm="100000">
                                          <p:val>
                                            <p:strVal val="#ppt_y"/>
                                          </p:val>
                                        </p:tav>
                                      </p:tavLst>
                                    </p:anim>
                                    <p:anim calcmode="lin" valueType="num">
                                      <p:cBhvr>
                                        <p:cTn id="321" dur="500" fill="hold"/>
                                        <p:tgtEl>
                                          <p:spTgt spid="297"/>
                                        </p:tgtEl>
                                        <p:attrNameLst>
                                          <p:attrName>ppt_w</p:attrName>
                                        </p:attrNameLst>
                                      </p:cBhvr>
                                      <p:tavLst>
                                        <p:tav tm="0">
                                          <p:val>
                                            <p:strVal val="#ppt_w"/>
                                          </p:val>
                                        </p:tav>
                                        <p:tav tm="100000">
                                          <p:val>
                                            <p:strVal val="#ppt_w"/>
                                          </p:val>
                                        </p:tav>
                                      </p:tavLst>
                                    </p:anim>
                                    <p:anim calcmode="lin" valueType="num">
                                      <p:cBhvr>
                                        <p:cTn id="322" dur="500" fill="hold"/>
                                        <p:tgtEl>
                                          <p:spTgt spid="297"/>
                                        </p:tgtEl>
                                        <p:attrNameLst>
                                          <p:attrName>ppt_h</p:attrName>
                                        </p:attrNameLst>
                                      </p:cBhvr>
                                      <p:tavLst>
                                        <p:tav tm="0">
                                          <p:val>
                                            <p:fltVal val="0"/>
                                          </p:val>
                                        </p:tav>
                                        <p:tav tm="100000">
                                          <p:val>
                                            <p:strVal val="#ppt_h"/>
                                          </p:val>
                                        </p:tav>
                                      </p:tavLst>
                                    </p:anim>
                                  </p:childTnLst>
                                </p:cTn>
                              </p:par>
                              <p:par>
                                <p:cTn id="323" presetID="17" presetClass="entr" presetSubtype="4" fill="hold" nodeType="withEffect">
                                  <p:stCondLst>
                                    <p:cond delay="6000"/>
                                  </p:stCondLst>
                                  <p:childTnLst>
                                    <p:set>
                                      <p:cBhvr>
                                        <p:cTn id="324" dur="1" fill="hold">
                                          <p:stCondLst>
                                            <p:cond delay="0"/>
                                          </p:stCondLst>
                                        </p:cTn>
                                        <p:tgtEl>
                                          <p:spTgt spid="298"/>
                                        </p:tgtEl>
                                        <p:attrNameLst>
                                          <p:attrName>style.visibility</p:attrName>
                                        </p:attrNameLst>
                                      </p:cBhvr>
                                      <p:to>
                                        <p:strVal val="visible"/>
                                      </p:to>
                                    </p:set>
                                    <p:anim calcmode="lin" valueType="num">
                                      <p:cBhvr>
                                        <p:cTn id="325" dur="500" fill="hold"/>
                                        <p:tgtEl>
                                          <p:spTgt spid="298"/>
                                        </p:tgtEl>
                                        <p:attrNameLst>
                                          <p:attrName>ppt_x</p:attrName>
                                        </p:attrNameLst>
                                      </p:cBhvr>
                                      <p:tavLst>
                                        <p:tav tm="0">
                                          <p:val>
                                            <p:strVal val="#ppt_x"/>
                                          </p:val>
                                        </p:tav>
                                        <p:tav tm="100000">
                                          <p:val>
                                            <p:strVal val="#ppt_x"/>
                                          </p:val>
                                        </p:tav>
                                      </p:tavLst>
                                    </p:anim>
                                    <p:anim calcmode="lin" valueType="num">
                                      <p:cBhvr>
                                        <p:cTn id="326" dur="500" fill="hold"/>
                                        <p:tgtEl>
                                          <p:spTgt spid="298"/>
                                        </p:tgtEl>
                                        <p:attrNameLst>
                                          <p:attrName>ppt_y</p:attrName>
                                        </p:attrNameLst>
                                      </p:cBhvr>
                                      <p:tavLst>
                                        <p:tav tm="0">
                                          <p:val>
                                            <p:strVal val="#ppt_y+#ppt_h/2"/>
                                          </p:val>
                                        </p:tav>
                                        <p:tav tm="100000">
                                          <p:val>
                                            <p:strVal val="#ppt_y"/>
                                          </p:val>
                                        </p:tav>
                                      </p:tavLst>
                                    </p:anim>
                                    <p:anim calcmode="lin" valueType="num">
                                      <p:cBhvr>
                                        <p:cTn id="327" dur="500" fill="hold"/>
                                        <p:tgtEl>
                                          <p:spTgt spid="298"/>
                                        </p:tgtEl>
                                        <p:attrNameLst>
                                          <p:attrName>ppt_w</p:attrName>
                                        </p:attrNameLst>
                                      </p:cBhvr>
                                      <p:tavLst>
                                        <p:tav tm="0">
                                          <p:val>
                                            <p:strVal val="#ppt_w"/>
                                          </p:val>
                                        </p:tav>
                                        <p:tav tm="100000">
                                          <p:val>
                                            <p:strVal val="#ppt_w"/>
                                          </p:val>
                                        </p:tav>
                                      </p:tavLst>
                                    </p:anim>
                                    <p:anim calcmode="lin" valueType="num">
                                      <p:cBhvr>
                                        <p:cTn id="328" dur="500" fill="hold"/>
                                        <p:tgtEl>
                                          <p:spTgt spid="298"/>
                                        </p:tgtEl>
                                        <p:attrNameLst>
                                          <p:attrName>ppt_h</p:attrName>
                                        </p:attrNameLst>
                                      </p:cBhvr>
                                      <p:tavLst>
                                        <p:tav tm="0">
                                          <p:val>
                                            <p:fltVal val="0"/>
                                          </p:val>
                                        </p:tav>
                                        <p:tav tm="100000">
                                          <p:val>
                                            <p:strVal val="#ppt_h"/>
                                          </p:val>
                                        </p:tav>
                                      </p:tavLst>
                                    </p:anim>
                                  </p:childTnLst>
                                </p:cTn>
                              </p:par>
                              <p:par>
                                <p:cTn id="329" presetID="17" presetClass="entr" presetSubtype="4" fill="hold" nodeType="withEffect">
                                  <p:stCondLst>
                                    <p:cond delay="6100"/>
                                  </p:stCondLst>
                                  <p:childTnLst>
                                    <p:set>
                                      <p:cBhvr>
                                        <p:cTn id="330" dur="1" fill="hold">
                                          <p:stCondLst>
                                            <p:cond delay="0"/>
                                          </p:stCondLst>
                                        </p:cTn>
                                        <p:tgtEl>
                                          <p:spTgt spid="28"/>
                                        </p:tgtEl>
                                        <p:attrNameLst>
                                          <p:attrName>style.visibility</p:attrName>
                                        </p:attrNameLst>
                                      </p:cBhvr>
                                      <p:to>
                                        <p:strVal val="visible"/>
                                      </p:to>
                                    </p:set>
                                    <p:anim calcmode="lin" valueType="num">
                                      <p:cBhvr>
                                        <p:cTn id="331" dur="500" fill="hold"/>
                                        <p:tgtEl>
                                          <p:spTgt spid="28"/>
                                        </p:tgtEl>
                                        <p:attrNameLst>
                                          <p:attrName>ppt_x</p:attrName>
                                        </p:attrNameLst>
                                      </p:cBhvr>
                                      <p:tavLst>
                                        <p:tav tm="0">
                                          <p:val>
                                            <p:strVal val="#ppt_x"/>
                                          </p:val>
                                        </p:tav>
                                        <p:tav tm="100000">
                                          <p:val>
                                            <p:strVal val="#ppt_x"/>
                                          </p:val>
                                        </p:tav>
                                      </p:tavLst>
                                    </p:anim>
                                    <p:anim calcmode="lin" valueType="num">
                                      <p:cBhvr>
                                        <p:cTn id="332" dur="500" fill="hold"/>
                                        <p:tgtEl>
                                          <p:spTgt spid="28"/>
                                        </p:tgtEl>
                                        <p:attrNameLst>
                                          <p:attrName>ppt_y</p:attrName>
                                        </p:attrNameLst>
                                      </p:cBhvr>
                                      <p:tavLst>
                                        <p:tav tm="0">
                                          <p:val>
                                            <p:strVal val="#ppt_y+#ppt_h/2"/>
                                          </p:val>
                                        </p:tav>
                                        <p:tav tm="100000">
                                          <p:val>
                                            <p:strVal val="#ppt_y"/>
                                          </p:val>
                                        </p:tav>
                                      </p:tavLst>
                                    </p:anim>
                                    <p:anim calcmode="lin" valueType="num">
                                      <p:cBhvr>
                                        <p:cTn id="333" dur="500" fill="hold"/>
                                        <p:tgtEl>
                                          <p:spTgt spid="28"/>
                                        </p:tgtEl>
                                        <p:attrNameLst>
                                          <p:attrName>ppt_w</p:attrName>
                                        </p:attrNameLst>
                                      </p:cBhvr>
                                      <p:tavLst>
                                        <p:tav tm="0">
                                          <p:val>
                                            <p:strVal val="#ppt_w"/>
                                          </p:val>
                                        </p:tav>
                                        <p:tav tm="100000">
                                          <p:val>
                                            <p:strVal val="#ppt_w"/>
                                          </p:val>
                                        </p:tav>
                                      </p:tavLst>
                                    </p:anim>
                                    <p:anim calcmode="lin" valueType="num">
                                      <p:cBhvr>
                                        <p:cTn id="334" dur="500" fill="hold"/>
                                        <p:tgtEl>
                                          <p:spTgt spid="28"/>
                                        </p:tgtEl>
                                        <p:attrNameLst>
                                          <p:attrName>ppt_h</p:attrName>
                                        </p:attrNameLst>
                                      </p:cBhvr>
                                      <p:tavLst>
                                        <p:tav tm="0">
                                          <p:val>
                                            <p:fltVal val="0"/>
                                          </p:val>
                                        </p:tav>
                                        <p:tav tm="100000">
                                          <p:val>
                                            <p:strVal val="#ppt_h"/>
                                          </p:val>
                                        </p:tav>
                                      </p:tavLst>
                                    </p:anim>
                                  </p:childTnLst>
                                </p:cTn>
                              </p:par>
                              <p:par>
                                <p:cTn id="335" presetID="17" presetClass="entr" presetSubtype="4" fill="hold" nodeType="withEffect">
                                  <p:stCondLst>
                                    <p:cond delay="6200"/>
                                  </p:stCondLst>
                                  <p:childTnLst>
                                    <p:set>
                                      <p:cBhvr>
                                        <p:cTn id="336" dur="1" fill="hold">
                                          <p:stCondLst>
                                            <p:cond delay="0"/>
                                          </p:stCondLst>
                                        </p:cTn>
                                        <p:tgtEl>
                                          <p:spTgt spid="440"/>
                                        </p:tgtEl>
                                        <p:attrNameLst>
                                          <p:attrName>style.visibility</p:attrName>
                                        </p:attrNameLst>
                                      </p:cBhvr>
                                      <p:to>
                                        <p:strVal val="visible"/>
                                      </p:to>
                                    </p:set>
                                    <p:anim calcmode="lin" valueType="num">
                                      <p:cBhvr>
                                        <p:cTn id="337" dur="500" fill="hold"/>
                                        <p:tgtEl>
                                          <p:spTgt spid="440"/>
                                        </p:tgtEl>
                                        <p:attrNameLst>
                                          <p:attrName>ppt_x</p:attrName>
                                        </p:attrNameLst>
                                      </p:cBhvr>
                                      <p:tavLst>
                                        <p:tav tm="0">
                                          <p:val>
                                            <p:strVal val="#ppt_x"/>
                                          </p:val>
                                        </p:tav>
                                        <p:tav tm="100000">
                                          <p:val>
                                            <p:strVal val="#ppt_x"/>
                                          </p:val>
                                        </p:tav>
                                      </p:tavLst>
                                    </p:anim>
                                    <p:anim calcmode="lin" valueType="num">
                                      <p:cBhvr>
                                        <p:cTn id="338" dur="500" fill="hold"/>
                                        <p:tgtEl>
                                          <p:spTgt spid="440"/>
                                        </p:tgtEl>
                                        <p:attrNameLst>
                                          <p:attrName>ppt_y</p:attrName>
                                        </p:attrNameLst>
                                      </p:cBhvr>
                                      <p:tavLst>
                                        <p:tav tm="0">
                                          <p:val>
                                            <p:strVal val="#ppt_y+#ppt_h/2"/>
                                          </p:val>
                                        </p:tav>
                                        <p:tav tm="100000">
                                          <p:val>
                                            <p:strVal val="#ppt_y"/>
                                          </p:val>
                                        </p:tav>
                                      </p:tavLst>
                                    </p:anim>
                                    <p:anim calcmode="lin" valueType="num">
                                      <p:cBhvr>
                                        <p:cTn id="339" dur="500" fill="hold"/>
                                        <p:tgtEl>
                                          <p:spTgt spid="440"/>
                                        </p:tgtEl>
                                        <p:attrNameLst>
                                          <p:attrName>ppt_w</p:attrName>
                                        </p:attrNameLst>
                                      </p:cBhvr>
                                      <p:tavLst>
                                        <p:tav tm="0">
                                          <p:val>
                                            <p:strVal val="#ppt_w"/>
                                          </p:val>
                                        </p:tav>
                                        <p:tav tm="100000">
                                          <p:val>
                                            <p:strVal val="#ppt_w"/>
                                          </p:val>
                                        </p:tav>
                                      </p:tavLst>
                                    </p:anim>
                                    <p:anim calcmode="lin" valueType="num">
                                      <p:cBhvr>
                                        <p:cTn id="340" dur="500" fill="hold"/>
                                        <p:tgtEl>
                                          <p:spTgt spid="440"/>
                                        </p:tgtEl>
                                        <p:attrNameLst>
                                          <p:attrName>ppt_h</p:attrName>
                                        </p:attrNameLst>
                                      </p:cBhvr>
                                      <p:tavLst>
                                        <p:tav tm="0">
                                          <p:val>
                                            <p:fltVal val="0"/>
                                          </p:val>
                                        </p:tav>
                                        <p:tav tm="100000">
                                          <p:val>
                                            <p:strVal val="#ppt_h"/>
                                          </p:val>
                                        </p:tav>
                                      </p:tavLst>
                                    </p:anim>
                                  </p:childTnLst>
                                </p:cTn>
                              </p:par>
                              <p:par>
                                <p:cTn id="341" presetID="17" presetClass="entr" presetSubtype="4" fill="hold" nodeType="withEffect">
                                  <p:stCondLst>
                                    <p:cond delay="6300"/>
                                  </p:stCondLst>
                                  <p:childTnLst>
                                    <p:set>
                                      <p:cBhvr>
                                        <p:cTn id="342" dur="1" fill="hold">
                                          <p:stCondLst>
                                            <p:cond delay="0"/>
                                          </p:stCondLst>
                                        </p:cTn>
                                        <p:tgtEl>
                                          <p:spTgt spid="303"/>
                                        </p:tgtEl>
                                        <p:attrNameLst>
                                          <p:attrName>style.visibility</p:attrName>
                                        </p:attrNameLst>
                                      </p:cBhvr>
                                      <p:to>
                                        <p:strVal val="visible"/>
                                      </p:to>
                                    </p:set>
                                    <p:anim calcmode="lin" valueType="num">
                                      <p:cBhvr>
                                        <p:cTn id="343" dur="500" fill="hold"/>
                                        <p:tgtEl>
                                          <p:spTgt spid="303"/>
                                        </p:tgtEl>
                                        <p:attrNameLst>
                                          <p:attrName>ppt_x</p:attrName>
                                        </p:attrNameLst>
                                      </p:cBhvr>
                                      <p:tavLst>
                                        <p:tav tm="0">
                                          <p:val>
                                            <p:strVal val="#ppt_x"/>
                                          </p:val>
                                        </p:tav>
                                        <p:tav tm="100000">
                                          <p:val>
                                            <p:strVal val="#ppt_x"/>
                                          </p:val>
                                        </p:tav>
                                      </p:tavLst>
                                    </p:anim>
                                    <p:anim calcmode="lin" valueType="num">
                                      <p:cBhvr>
                                        <p:cTn id="344" dur="500" fill="hold"/>
                                        <p:tgtEl>
                                          <p:spTgt spid="303"/>
                                        </p:tgtEl>
                                        <p:attrNameLst>
                                          <p:attrName>ppt_y</p:attrName>
                                        </p:attrNameLst>
                                      </p:cBhvr>
                                      <p:tavLst>
                                        <p:tav tm="0">
                                          <p:val>
                                            <p:strVal val="#ppt_y+#ppt_h/2"/>
                                          </p:val>
                                        </p:tav>
                                        <p:tav tm="100000">
                                          <p:val>
                                            <p:strVal val="#ppt_y"/>
                                          </p:val>
                                        </p:tav>
                                      </p:tavLst>
                                    </p:anim>
                                    <p:anim calcmode="lin" valueType="num">
                                      <p:cBhvr>
                                        <p:cTn id="345" dur="500" fill="hold"/>
                                        <p:tgtEl>
                                          <p:spTgt spid="303"/>
                                        </p:tgtEl>
                                        <p:attrNameLst>
                                          <p:attrName>ppt_w</p:attrName>
                                        </p:attrNameLst>
                                      </p:cBhvr>
                                      <p:tavLst>
                                        <p:tav tm="0">
                                          <p:val>
                                            <p:strVal val="#ppt_w"/>
                                          </p:val>
                                        </p:tav>
                                        <p:tav tm="100000">
                                          <p:val>
                                            <p:strVal val="#ppt_w"/>
                                          </p:val>
                                        </p:tav>
                                      </p:tavLst>
                                    </p:anim>
                                    <p:anim calcmode="lin" valueType="num">
                                      <p:cBhvr>
                                        <p:cTn id="346" dur="500" fill="hold"/>
                                        <p:tgtEl>
                                          <p:spTgt spid="303"/>
                                        </p:tgtEl>
                                        <p:attrNameLst>
                                          <p:attrName>ppt_h</p:attrName>
                                        </p:attrNameLst>
                                      </p:cBhvr>
                                      <p:tavLst>
                                        <p:tav tm="0">
                                          <p:val>
                                            <p:fltVal val="0"/>
                                          </p:val>
                                        </p:tav>
                                        <p:tav tm="100000">
                                          <p:val>
                                            <p:strVal val="#ppt_h"/>
                                          </p:val>
                                        </p:tav>
                                      </p:tavLst>
                                    </p:anim>
                                  </p:childTnLst>
                                </p:cTn>
                              </p:par>
                              <p:par>
                                <p:cTn id="347" presetID="17" presetClass="entr" presetSubtype="4" fill="hold" nodeType="withEffect">
                                  <p:stCondLst>
                                    <p:cond delay="6400"/>
                                  </p:stCondLst>
                                  <p:childTnLst>
                                    <p:set>
                                      <p:cBhvr>
                                        <p:cTn id="348" dur="1" fill="hold">
                                          <p:stCondLst>
                                            <p:cond delay="0"/>
                                          </p:stCondLst>
                                        </p:cTn>
                                        <p:tgtEl>
                                          <p:spTgt spid="17"/>
                                        </p:tgtEl>
                                        <p:attrNameLst>
                                          <p:attrName>style.visibility</p:attrName>
                                        </p:attrNameLst>
                                      </p:cBhvr>
                                      <p:to>
                                        <p:strVal val="visible"/>
                                      </p:to>
                                    </p:set>
                                    <p:anim calcmode="lin" valueType="num">
                                      <p:cBhvr>
                                        <p:cTn id="349" dur="500" fill="hold"/>
                                        <p:tgtEl>
                                          <p:spTgt spid="17"/>
                                        </p:tgtEl>
                                        <p:attrNameLst>
                                          <p:attrName>ppt_x</p:attrName>
                                        </p:attrNameLst>
                                      </p:cBhvr>
                                      <p:tavLst>
                                        <p:tav tm="0">
                                          <p:val>
                                            <p:strVal val="#ppt_x"/>
                                          </p:val>
                                        </p:tav>
                                        <p:tav tm="100000">
                                          <p:val>
                                            <p:strVal val="#ppt_x"/>
                                          </p:val>
                                        </p:tav>
                                      </p:tavLst>
                                    </p:anim>
                                    <p:anim calcmode="lin" valueType="num">
                                      <p:cBhvr>
                                        <p:cTn id="350" dur="500" fill="hold"/>
                                        <p:tgtEl>
                                          <p:spTgt spid="17"/>
                                        </p:tgtEl>
                                        <p:attrNameLst>
                                          <p:attrName>ppt_y</p:attrName>
                                        </p:attrNameLst>
                                      </p:cBhvr>
                                      <p:tavLst>
                                        <p:tav tm="0">
                                          <p:val>
                                            <p:strVal val="#ppt_y+#ppt_h/2"/>
                                          </p:val>
                                        </p:tav>
                                        <p:tav tm="100000">
                                          <p:val>
                                            <p:strVal val="#ppt_y"/>
                                          </p:val>
                                        </p:tav>
                                      </p:tavLst>
                                    </p:anim>
                                    <p:anim calcmode="lin" valueType="num">
                                      <p:cBhvr>
                                        <p:cTn id="351" dur="500" fill="hold"/>
                                        <p:tgtEl>
                                          <p:spTgt spid="17"/>
                                        </p:tgtEl>
                                        <p:attrNameLst>
                                          <p:attrName>ppt_w</p:attrName>
                                        </p:attrNameLst>
                                      </p:cBhvr>
                                      <p:tavLst>
                                        <p:tav tm="0">
                                          <p:val>
                                            <p:strVal val="#ppt_w"/>
                                          </p:val>
                                        </p:tav>
                                        <p:tav tm="100000">
                                          <p:val>
                                            <p:strVal val="#ppt_w"/>
                                          </p:val>
                                        </p:tav>
                                      </p:tavLst>
                                    </p:anim>
                                    <p:anim calcmode="lin" valueType="num">
                                      <p:cBhvr>
                                        <p:cTn id="352" dur="500" fill="hold"/>
                                        <p:tgtEl>
                                          <p:spTgt spid="17"/>
                                        </p:tgtEl>
                                        <p:attrNameLst>
                                          <p:attrName>ppt_h</p:attrName>
                                        </p:attrNameLst>
                                      </p:cBhvr>
                                      <p:tavLst>
                                        <p:tav tm="0">
                                          <p:val>
                                            <p:fltVal val="0"/>
                                          </p:val>
                                        </p:tav>
                                        <p:tav tm="100000">
                                          <p:val>
                                            <p:strVal val="#ppt_h"/>
                                          </p:val>
                                        </p:tav>
                                      </p:tavLst>
                                    </p:anim>
                                  </p:childTnLst>
                                </p:cTn>
                              </p:par>
                              <p:par>
                                <p:cTn id="353" presetID="17" presetClass="entr" presetSubtype="4" fill="hold" nodeType="withEffect">
                                  <p:stCondLst>
                                    <p:cond delay="6500"/>
                                  </p:stCondLst>
                                  <p:childTnLst>
                                    <p:set>
                                      <p:cBhvr>
                                        <p:cTn id="354" dur="1" fill="hold">
                                          <p:stCondLst>
                                            <p:cond delay="0"/>
                                          </p:stCondLst>
                                        </p:cTn>
                                        <p:tgtEl>
                                          <p:spTgt spid="304"/>
                                        </p:tgtEl>
                                        <p:attrNameLst>
                                          <p:attrName>style.visibility</p:attrName>
                                        </p:attrNameLst>
                                      </p:cBhvr>
                                      <p:to>
                                        <p:strVal val="visible"/>
                                      </p:to>
                                    </p:set>
                                    <p:anim calcmode="lin" valueType="num">
                                      <p:cBhvr>
                                        <p:cTn id="355" dur="500" fill="hold"/>
                                        <p:tgtEl>
                                          <p:spTgt spid="304"/>
                                        </p:tgtEl>
                                        <p:attrNameLst>
                                          <p:attrName>ppt_x</p:attrName>
                                        </p:attrNameLst>
                                      </p:cBhvr>
                                      <p:tavLst>
                                        <p:tav tm="0">
                                          <p:val>
                                            <p:strVal val="#ppt_x"/>
                                          </p:val>
                                        </p:tav>
                                        <p:tav tm="100000">
                                          <p:val>
                                            <p:strVal val="#ppt_x"/>
                                          </p:val>
                                        </p:tav>
                                      </p:tavLst>
                                    </p:anim>
                                    <p:anim calcmode="lin" valueType="num">
                                      <p:cBhvr>
                                        <p:cTn id="356" dur="500" fill="hold"/>
                                        <p:tgtEl>
                                          <p:spTgt spid="304"/>
                                        </p:tgtEl>
                                        <p:attrNameLst>
                                          <p:attrName>ppt_y</p:attrName>
                                        </p:attrNameLst>
                                      </p:cBhvr>
                                      <p:tavLst>
                                        <p:tav tm="0">
                                          <p:val>
                                            <p:strVal val="#ppt_y+#ppt_h/2"/>
                                          </p:val>
                                        </p:tav>
                                        <p:tav tm="100000">
                                          <p:val>
                                            <p:strVal val="#ppt_y"/>
                                          </p:val>
                                        </p:tav>
                                      </p:tavLst>
                                    </p:anim>
                                    <p:anim calcmode="lin" valueType="num">
                                      <p:cBhvr>
                                        <p:cTn id="357" dur="500" fill="hold"/>
                                        <p:tgtEl>
                                          <p:spTgt spid="304"/>
                                        </p:tgtEl>
                                        <p:attrNameLst>
                                          <p:attrName>ppt_w</p:attrName>
                                        </p:attrNameLst>
                                      </p:cBhvr>
                                      <p:tavLst>
                                        <p:tav tm="0">
                                          <p:val>
                                            <p:strVal val="#ppt_w"/>
                                          </p:val>
                                        </p:tav>
                                        <p:tav tm="100000">
                                          <p:val>
                                            <p:strVal val="#ppt_w"/>
                                          </p:val>
                                        </p:tav>
                                      </p:tavLst>
                                    </p:anim>
                                    <p:anim calcmode="lin" valueType="num">
                                      <p:cBhvr>
                                        <p:cTn id="358" dur="500" fill="hold"/>
                                        <p:tgtEl>
                                          <p:spTgt spid="304"/>
                                        </p:tgtEl>
                                        <p:attrNameLst>
                                          <p:attrName>ppt_h</p:attrName>
                                        </p:attrNameLst>
                                      </p:cBhvr>
                                      <p:tavLst>
                                        <p:tav tm="0">
                                          <p:val>
                                            <p:fltVal val="0"/>
                                          </p:val>
                                        </p:tav>
                                        <p:tav tm="100000">
                                          <p:val>
                                            <p:strVal val="#ppt_h"/>
                                          </p:val>
                                        </p:tav>
                                      </p:tavLst>
                                    </p:anim>
                                  </p:childTnLst>
                                </p:cTn>
                              </p:par>
                              <p:par>
                                <p:cTn id="359" presetID="17" presetClass="entr" presetSubtype="4" fill="hold" nodeType="withEffect">
                                  <p:stCondLst>
                                    <p:cond delay="6600"/>
                                  </p:stCondLst>
                                  <p:childTnLst>
                                    <p:set>
                                      <p:cBhvr>
                                        <p:cTn id="360" dur="1" fill="hold">
                                          <p:stCondLst>
                                            <p:cond delay="0"/>
                                          </p:stCondLst>
                                        </p:cTn>
                                        <p:tgtEl>
                                          <p:spTgt spid="305"/>
                                        </p:tgtEl>
                                        <p:attrNameLst>
                                          <p:attrName>style.visibility</p:attrName>
                                        </p:attrNameLst>
                                      </p:cBhvr>
                                      <p:to>
                                        <p:strVal val="visible"/>
                                      </p:to>
                                    </p:set>
                                    <p:anim calcmode="lin" valueType="num">
                                      <p:cBhvr>
                                        <p:cTn id="361" dur="500" fill="hold"/>
                                        <p:tgtEl>
                                          <p:spTgt spid="305"/>
                                        </p:tgtEl>
                                        <p:attrNameLst>
                                          <p:attrName>ppt_x</p:attrName>
                                        </p:attrNameLst>
                                      </p:cBhvr>
                                      <p:tavLst>
                                        <p:tav tm="0">
                                          <p:val>
                                            <p:strVal val="#ppt_x"/>
                                          </p:val>
                                        </p:tav>
                                        <p:tav tm="100000">
                                          <p:val>
                                            <p:strVal val="#ppt_x"/>
                                          </p:val>
                                        </p:tav>
                                      </p:tavLst>
                                    </p:anim>
                                    <p:anim calcmode="lin" valueType="num">
                                      <p:cBhvr>
                                        <p:cTn id="362" dur="500" fill="hold"/>
                                        <p:tgtEl>
                                          <p:spTgt spid="305"/>
                                        </p:tgtEl>
                                        <p:attrNameLst>
                                          <p:attrName>ppt_y</p:attrName>
                                        </p:attrNameLst>
                                      </p:cBhvr>
                                      <p:tavLst>
                                        <p:tav tm="0">
                                          <p:val>
                                            <p:strVal val="#ppt_y+#ppt_h/2"/>
                                          </p:val>
                                        </p:tav>
                                        <p:tav tm="100000">
                                          <p:val>
                                            <p:strVal val="#ppt_y"/>
                                          </p:val>
                                        </p:tav>
                                      </p:tavLst>
                                    </p:anim>
                                    <p:anim calcmode="lin" valueType="num">
                                      <p:cBhvr>
                                        <p:cTn id="363" dur="500" fill="hold"/>
                                        <p:tgtEl>
                                          <p:spTgt spid="305"/>
                                        </p:tgtEl>
                                        <p:attrNameLst>
                                          <p:attrName>ppt_w</p:attrName>
                                        </p:attrNameLst>
                                      </p:cBhvr>
                                      <p:tavLst>
                                        <p:tav tm="0">
                                          <p:val>
                                            <p:strVal val="#ppt_w"/>
                                          </p:val>
                                        </p:tav>
                                        <p:tav tm="100000">
                                          <p:val>
                                            <p:strVal val="#ppt_w"/>
                                          </p:val>
                                        </p:tav>
                                      </p:tavLst>
                                    </p:anim>
                                    <p:anim calcmode="lin" valueType="num">
                                      <p:cBhvr>
                                        <p:cTn id="364" dur="500" fill="hold"/>
                                        <p:tgtEl>
                                          <p:spTgt spid="305"/>
                                        </p:tgtEl>
                                        <p:attrNameLst>
                                          <p:attrName>ppt_h</p:attrName>
                                        </p:attrNameLst>
                                      </p:cBhvr>
                                      <p:tavLst>
                                        <p:tav tm="0">
                                          <p:val>
                                            <p:fltVal val="0"/>
                                          </p:val>
                                        </p:tav>
                                        <p:tav tm="100000">
                                          <p:val>
                                            <p:strVal val="#ppt_h"/>
                                          </p:val>
                                        </p:tav>
                                      </p:tavLst>
                                    </p:anim>
                                  </p:childTnLst>
                                </p:cTn>
                              </p:par>
                              <p:par>
                                <p:cTn id="365" presetID="17" presetClass="entr" presetSubtype="4" fill="hold" nodeType="withEffect">
                                  <p:stCondLst>
                                    <p:cond delay="6700"/>
                                  </p:stCondLst>
                                  <p:childTnLst>
                                    <p:set>
                                      <p:cBhvr>
                                        <p:cTn id="366" dur="1" fill="hold">
                                          <p:stCondLst>
                                            <p:cond delay="0"/>
                                          </p:stCondLst>
                                        </p:cTn>
                                        <p:tgtEl>
                                          <p:spTgt spid="306"/>
                                        </p:tgtEl>
                                        <p:attrNameLst>
                                          <p:attrName>style.visibility</p:attrName>
                                        </p:attrNameLst>
                                      </p:cBhvr>
                                      <p:to>
                                        <p:strVal val="visible"/>
                                      </p:to>
                                    </p:set>
                                    <p:anim calcmode="lin" valueType="num">
                                      <p:cBhvr>
                                        <p:cTn id="367" dur="500" fill="hold"/>
                                        <p:tgtEl>
                                          <p:spTgt spid="306"/>
                                        </p:tgtEl>
                                        <p:attrNameLst>
                                          <p:attrName>ppt_x</p:attrName>
                                        </p:attrNameLst>
                                      </p:cBhvr>
                                      <p:tavLst>
                                        <p:tav tm="0">
                                          <p:val>
                                            <p:strVal val="#ppt_x"/>
                                          </p:val>
                                        </p:tav>
                                        <p:tav tm="100000">
                                          <p:val>
                                            <p:strVal val="#ppt_x"/>
                                          </p:val>
                                        </p:tav>
                                      </p:tavLst>
                                    </p:anim>
                                    <p:anim calcmode="lin" valueType="num">
                                      <p:cBhvr>
                                        <p:cTn id="368" dur="500" fill="hold"/>
                                        <p:tgtEl>
                                          <p:spTgt spid="306"/>
                                        </p:tgtEl>
                                        <p:attrNameLst>
                                          <p:attrName>ppt_y</p:attrName>
                                        </p:attrNameLst>
                                      </p:cBhvr>
                                      <p:tavLst>
                                        <p:tav tm="0">
                                          <p:val>
                                            <p:strVal val="#ppt_y+#ppt_h/2"/>
                                          </p:val>
                                        </p:tav>
                                        <p:tav tm="100000">
                                          <p:val>
                                            <p:strVal val="#ppt_y"/>
                                          </p:val>
                                        </p:tav>
                                      </p:tavLst>
                                    </p:anim>
                                    <p:anim calcmode="lin" valueType="num">
                                      <p:cBhvr>
                                        <p:cTn id="369" dur="500" fill="hold"/>
                                        <p:tgtEl>
                                          <p:spTgt spid="306"/>
                                        </p:tgtEl>
                                        <p:attrNameLst>
                                          <p:attrName>ppt_w</p:attrName>
                                        </p:attrNameLst>
                                      </p:cBhvr>
                                      <p:tavLst>
                                        <p:tav tm="0">
                                          <p:val>
                                            <p:strVal val="#ppt_w"/>
                                          </p:val>
                                        </p:tav>
                                        <p:tav tm="100000">
                                          <p:val>
                                            <p:strVal val="#ppt_w"/>
                                          </p:val>
                                        </p:tav>
                                      </p:tavLst>
                                    </p:anim>
                                    <p:anim calcmode="lin" valueType="num">
                                      <p:cBhvr>
                                        <p:cTn id="370" dur="500" fill="hold"/>
                                        <p:tgtEl>
                                          <p:spTgt spid="306"/>
                                        </p:tgtEl>
                                        <p:attrNameLst>
                                          <p:attrName>ppt_h</p:attrName>
                                        </p:attrNameLst>
                                      </p:cBhvr>
                                      <p:tavLst>
                                        <p:tav tm="0">
                                          <p:val>
                                            <p:fltVal val="0"/>
                                          </p:val>
                                        </p:tav>
                                        <p:tav tm="100000">
                                          <p:val>
                                            <p:strVal val="#ppt_h"/>
                                          </p:val>
                                        </p:tav>
                                      </p:tavLst>
                                    </p:anim>
                                  </p:childTnLst>
                                </p:cTn>
                              </p:par>
                              <p:par>
                                <p:cTn id="371" presetID="17" presetClass="entr" presetSubtype="4" fill="hold" nodeType="withEffect">
                                  <p:stCondLst>
                                    <p:cond delay="6800"/>
                                  </p:stCondLst>
                                  <p:childTnLst>
                                    <p:set>
                                      <p:cBhvr>
                                        <p:cTn id="372" dur="1" fill="hold">
                                          <p:stCondLst>
                                            <p:cond delay="0"/>
                                          </p:stCondLst>
                                        </p:cTn>
                                        <p:tgtEl>
                                          <p:spTgt spid="314"/>
                                        </p:tgtEl>
                                        <p:attrNameLst>
                                          <p:attrName>style.visibility</p:attrName>
                                        </p:attrNameLst>
                                      </p:cBhvr>
                                      <p:to>
                                        <p:strVal val="visible"/>
                                      </p:to>
                                    </p:set>
                                    <p:anim calcmode="lin" valueType="num">
                                      <p:cBhvr>
                                        <p:cTn id="373" dur="500" fill="hold"/>
                                        <p:tgtEl>
                                          <p:spTgt spid="314"/>
                                        </p:tgtEl>
                                        <p:attrNameLst>
                                          <p:attrName>ppt_x</p:attrName>
                                        </p:attrNameLst>
                                      </p:cBhvr>
                                      <p:tavLst>
                                        <p:tav tm="0">
                                          <p:val>
                                            <p:strVal val="#ppt_x"/>
                                          </p:val>
                                        </p:tav>
                                        <p:tav tm="100000">
                                          <p:val>
                                            <p:strVal val="#ppt_x"/>
                                          </p:val>
                                        </p:tav>
                                      </p:tavLst>
                                    </p:anim>
                                    <p:anim calcmode="lin" valueType="num">
                                      <p:cBhvr>
                                        <p:cTn id="374" dur="500" fill="hold"/>
                                        <p:tgtEl>
                                          <p:spTgt spid="314"/>
                                        </p:tgtEl>
                                        <p:attrNameLst>
                                          <p:attrName>ppt_y</p:attrName>
                                        </p:attrNameLst>
                                      </p:cBhvr>
                                      <p:tavLst>
                                        <p:tav tm="0">
                                          <p:val>
                                            <p:strVal val="#ppt_y+#ppt_h/2"/>
                                          </p:val>
                                        </p:tav>
                                        <p:tav tm="100000">
                                          <p:val>
                                            <p:strVal val="#ppt_y"/>
                                          </p:val>
                                        </p:tav>
                                      </p:tavLst>
                                    </p:anim>
                                    <p:anim calcmode="lin" valueType="num">
                                      <p:cBhvr>
                                        <p:cTn id="375" dur="500" fill="hold"/>
                                        <p:tgtEl>
                                          <p:spTgt spid="314"/>
                                        </p:tgtEl>
                                        <p:attrNameLst>
                                          <p:attrName>ppt_w</p:attrName>
                                        </p:attrNameLst>
                                      </p:cBhvr>
                                      <p:tavLst>
                                        <p:tav tm="0">
                                          <p:val>
                                            <p:strVal val="#ppt_w"/>
                                          </p:val>
                                        </p:tav>
                                        <p:tav tm="100000">
                                          <p:val>
                                            <p:strVal val="#ppt_w"/>
                                          </p:val>
                                        </p:tav>
                                      </p:tavLst>
                                    </p:anim>
                                    <p:anim calcmode="lin" valueType="num">
                                      <p:cBhvr>
                                        <p:cTn id="376" dur="500" fill="hold"/>
                                        <p:tgtEl>
                                          <p:spTgt spid="314"/>
                                        </p:tgtEl>
                                        <p:attrNameLst>
                                          <p:attrName>ppt_h</p:attrName>
                                        </p:attrNameLst>
                                      </p:cBhvr>
                                      <p:tavLst>
                                        <p:tav tm="0">
                                          <p:val>
                                            <p:fltVal val="0"/>
                                          </p:val>
                                        </p:tav>
                                        <p:tav tm="100000">
                                          <p:val>
                                            <p:strVal val="#ppt_h"/>
                                          </p:val>
                                        </p:tav>
                                      </p:tavLst>
                                    </p:anim>
                                  </p:childTnLst>
                                </p:cTn>
                              </p:par>
                              <p:par>
                                <p:cTn id="377" presetID="17" presetClass="entr" presetSubtype="4" fill="hold" nodeType="withEffect">
                                  <p:stCondLst>
                                    <p:cond delay="6900"/>
                                  </p:stCondLst>
                                  <p:childTnLst>
                                    <p:set>
                                      <p:cBhvr>
                                        <p:cTn id="378" dur="1" fill="hold">
                                          <p:stCondLst>
                                            <p:cond delay="0"/>
                                          </p:stCondLst>
                                        </p:cTn>
                                        <p:tgtEl>
                                          <p:spTgt spid="374"/>
                                        </p:tgtEl>
                                        <p:attrNameLst>
                                          <p:attrName>style.visibility</p:attrName>
                                        </p:attrNameLst>
                                      </p:cBhvr>
                                      <p:to>
                                        <p:strVal val="visible"/>
                                      </p:to>
                                    </p:set>
                                    <p:anim calcmode="lin" valueType="num">
                                      <p:cBhvr>
                                        <p:cTn id="379" dur="500" fill="hold"/>
                                        <p:tgtEl>
                                          <p:spTgt spid="374"/>
                                        </p:tgtEl>
                                        <p:attrNameLst>
                                          <p:attrName>ppt_x</p:attrName>
                                        </p:attrNameLst>
                                      </p:cBhvr>
                                      <p:tavLst>
                                        <p:tav tm="0">
                                          <p:val>
                                            <p:strVal val="#ppt_x"/>
                                          </p:val>
                                        </p:tav>
                                        <p:tav tm="100000">
                                          <p:val>
                                            <p:strVal val="#ppt_x"/>
                                          </p:val>
                                        </p:tav>
                                      </p:tavLst>
                                    </p:anim>
                                    <p:anim calcmode="lin" valueType="num">
                                      <p:cBhvr>
                                        <p:cTn id="380" dur="500" fill="hold"/>
                                        <p:tgtEl>
                                          <p:spTgt spid="374"/>
                                        </p:tgtEl>
                                        <p:attrNameLst>
                                          <p:attrName>ppt_y</p:attrName>
                                        </p:attrNameLst>
                                      </p:cBhvr>
                                      <p:tavLst>
                                        <p:tav tm="0">
                                          <p:val>
                                            <p:strVal val="#ppt_y+#ppt_h/2"/>
                                          </p:val>
                                        </p:tav>
                                        <p:tav tm="100000">
                                          <p:val>
                                            <p:strVal val="#ppt_y"/>
                                          </p:val>
                                        </p:tav>
                                      </p:tavLst>
                                    </p:anim>
                                    <p:anim calcmode="lin" valueType="num">
                                      <p:cBhvr>
                                        <p:cTn id="381" dur="500" fill="hold"/>
                                        <p:tgtEl>
                                          <p:spTgt spid="374"/>
                                        </p:tgtEl>
                                        <p:attrNameLst>
                                          <p:attrName>ppt_w</p:attrName>
                                        </p:attrNameLst>
                                      </p:cBhvr>
                                      <p:tavLst>
                                        <p:tav tm="0">
                                          <p:val>
                                            <p:strVal val="#ppt_w"/>
                                          </p:val>
                                        </p:tav>
                                        <p:tav tm="100000">
                                          <p:val>
                                            <p:strVal val="#ppt_w"/>
                                          </p:val>
                                        </p:tav>
                                      </p:tavLst>
                                    </p:anim>
                                    <p:anim calcmode="lin" valueType="num">
                                      <p:cBhvr>
                                        <p:cTn id="382" dur="500" fill="hold"/>
                                        <p:tgtEl>
                                          <p:spTgt spid="374"/>
                                        </p:tgtEl>
                                        <p:attrNameLst>
                                          <p:attrName>ppt_h</p:attrName>
                                        </p:attrNameLst>
                                      </p:cBhvr>
                                      <p:tavLst>
                                        <p:tav tm="0">
                                          <p:val>
                                            <p:fltVal val="0"/>
                                          </p:val>
                                        </p:tav>
                                        <p:tav tm="100000">
                                          <p:val>
                                            <p:strVal val="#ppt_h"/>
                                          </p:val>
                                        </p:tav>
                                      </p:tavLst>
                                    </p:anim>
                                  </p:childTnLst>
                                </p:cTn>
                              </p:par>
                              <p:par>
                                <p:cTn id="383" presetID="17" presetClass="entr" presetSubtype="4" fill="hold" nodeType="withEffect">
                                  <p:stCondLst>
                                    <p:cond delay="7000"/>
                                  </p:stCondLst>
                                  <p:childTnLst>
                                    <p:set>
                                      <p:cBhvr>
                                        <p:cTn id="384" dur="1" fill="hold">
                                          <p:stCondLst>
                                            <p:cond delay="0"/>
                                          </p:stCondLst>
                                        </p:cTn>
                                        <p:tgtEl>
                                          <p:spTgt spid="356"/>
                                        </p:tgtEl>
                                        <p:attrNameLst>
                                          <p:attrName>style.visibility</p:attrName>
                                        </p:attrNameLst>
                                      </p:cBhvr>
                                      <p:to>
                                        <p:strVal val="visible"/>
                                      </p:to>
                                    </p:set>
                                    <p:anim calcmode="lin" valueType="num">
                                      <p:cBhvr>
                                        <p:cTn id="385" dur="500" fill="hold"/>
                                        <p:tgtEl>
                                          <p:spTgt spid="356"/>
                                        </p:tgtEl>
                                        <p:attrNameLst>
                                          <p:attrName>ppt_x</p:attrName>
                                        </p:attrNameLst>
                                      </p:cBhvr>
                                      <p:tavLst>
                                        <p:tav tm="0">
                                          <p:val>
                                            <p:strVal val="#ppt_x"/>
                                          </p:val>
                                        </p:tav>
                                        <p:tav tm="100000">
                                          <p:val>
                                            <p:strVal val="#ppt_x"/>
                                          </p:val>
                                        </p:tav>
                                      </p:tavLst>
                                    </p:anim>
                                    <p:anim calcmode="lin" valueType="num">
                                      <p:cBhvr>
                                        <p:cTn id="386" dur="500" fill="hold"/>
                                        <p:tgtEl>
                                          <p:spTgt spid="356"/>
                                        </p:tgtEl>
                                        <p:attrNameLst>
                                          <p:attrName>ppt_y</p:attrName>
                                        </p:attrNameLst>
                                      </p:cBhvr>
                                      <p:tavLst>
                                        <p:tav tm="0">
                                          <p:val>
                                            <p:strVal val="#ppt_y+#ppt_h/2"/>
                                          </p:val>
                                        </p:tav>
                                        <p:tav tm="100000">
                                          <p:val>
                                            <p:strVal val="#ppt_y"/>
                                          </p:val>
                                        </p:tav>
                                      </p:tavLst>
                                    </p:anim>
                                    <p:anim calcmode="lin" valueType="num">
                                      <p:cBhvr>
                                        <p:cTn id="387" dur="500" fill="hold"/>
                                        <p:tgtEl>
                                          <p:spTgt spid="356"/>
                                        </p:tgtEl>
                                        <p:attrNameLst>
                                          <p:attrName>ppt_w</p:attrName>
                                        </p:attrNameLst>
                                      </p:cBhvr>
                                      <p:tavLst>
                                        <p:tav tm="0">
                                          <p:val>
                                            <p:strVal val="#ppt_w"/>
                                          </p:val>
                                        </p:tav>
                                        <p:tav tm="100000">
                                          <p:val>
                                            <p:strVal val="#ppt_w"/>
                                          </p:val>
                                        </p:tav>
                                      </p:tavLst>
                                    </p:anim>
                                    <p:anim calcmode="lin" valueType="num">
                                      <p:cBhvr>
                                        <p:cTn id="388" dur="500" fill="hold"/>
                                        <p:tgtEl>
                                          <p:spTgt spid="356"/>
                                        </p:tgtEl>
                                        <p:attrNameLst>
                                          <p:attrName>ppt_h</p:attrName>
                                        </p:attrNameLst>
                                      </p:cBhvr>
                                      <p:tavLst>
                                        <p:tav tm="0">
                                          <p:val>
                                            <p:fltVal val="0"/>
                                          </p:val>
                                        </p:tav>
                                        <p:tav tm="100000">
                                          <p:val>
                                            <p:strVal val="#ppt_h"/>
                                          </p:val>
                                        </p:tav>
                                      </p:tavLst>
                                    </p:anim>
                                  </p:childTnLst>
                                </p:cTn>
                              </p:par>
                              <p:par>
                                <p:cTn id="389" presetID="17" presetClass="entr" presetSubtype="4" fill="hold" nodeType="withEffect">
                                  <p:stCondLst>
                                    <p:cond delay="7100"/>
                                  </p:stCondLst>
                                  <p:childTnLst>
                                    <p:set>
                                      <p:cBhvr>
                                        <p:cTn id="390" dur="1" fill="hold">
                                          <p:stCondLst>
                                            <p:cond delay="0"/>
                                          </p:stCondLst>
                                        </p:cTn>
                                        <p:tgtEl>
                                          <p:spTgt spid="326"/>
                                        </p:tgtEl>
                                        <p:attrNameLst>
                                          <p:attrName>style.visibility</p:attrName>
                                        </p:attrNameLst>
                                      </p:cBhvr>
                                      <p:to>
                                        <p:strVal val="visible"/>
                                      </p:to>
                                    </p:set>
                                    <p:anim calcmode="lin" valueType="num">
                                      <p:cBhvr>
                                        <p:cTn id="391" dur="500" fill="hold"/>
                                        <p:tgtEl>
                                          <p:spTgt spid="326"/>
                                        </p:tgtEl>
                                        <p:attrNameLst>
                                          <p:attrName>ppt_x</p:attrName>
                                        </p:attrNameLst>
                                      </p:cBhvr>
                                      <p:tavLst>
                                        <p:tav tm="0">
                                          <p:val>
                                            <p:strVal val="#ppt_x"/>
                                          </p:val>
                                        </p:tav>
                                        <p:tav tm="100000">
                                          <p:val>
                                            <p:strVal val="#ppt_x"/>
                                          </p:val>
                                        </p:tav>
                                      </p:tavLst>
                                    </p:anim>
                                    <p:anim calcmode="lin" valueType="num">
                                      <p:cBhvr>
                                        <p:cTn id="392" dur="500" fill="hold"/>
                                        <p:tgtEl>
                                          <p:spTgt spid="326"/>
                                        </p:tgtEl>
                                        <p:attrNameLst>
                                          <p:attrName>ppt_y</p:attrName>
                                        </p:attrNameLst>
                                      </p:cBhvr>
                                      <p:tavLst>
                                        <p:tav tm="0">
                                          <p:val>
                                            <p:strVal val="#ppt_y+#ppt_h/2"/>
                                          </p:val>
                                        </p:tav>
                                        <p:tav tm="100000">
                                          <p:val>
                                            <p:strVal val="#ppt_y"/>
                                          </p:val>
                                        </p:tav>
                                      </p:tavLst>
                                    </p:anim>
                                    <p:anim calcmode="lin" valueType="num">
                                      <p:cBhvr>
                                        <p:cTn id="393" dur="500" fill="hold"/>
                                        <p:tgtEl>
                                          <p:spTgt spid="326"/>
                                        </p:tgtEl>
                                        <p:attrNameLst>
                                          <p:attrName>ppt_w</p:attrName>
                                        </p:attrNameLst>
                                      </p:cBhvr>
                                      <p:tavLst>
                                        <p:tav tm="0">
                                          <p:val>
                                            <p:strVal val="#ppt_w"/>
                                          </p:val>
                                        </p:tav>
                                        <p:tav tm="100000">
                                          <p:val>
                                            <p:strVal val="#ppt_w"/>
                                          </p:val>
                                        </p:tav>
                                      </p:tavLst>
                                    </p:anim>
                                    <p:anim calcmode="lin" valueType="num">
                                      <p:cBhvr>
                                        <p:cTn id="394" dur="500" fill="hold"/>
                                        <p:tgtEl>
                                          <p:spTgt spid="326"/>
                                        </p:tgtEl>
                                        <p:attrNameLst>
                                          <p:attrName>ppt_h</p:attrName>
                                        </p:attrNameLst>
                                      </p:cBhvr>
                                      <p:tavLst>
                                        <p:tav tm="0">
                                          <p:val>
                                            <p:fltVal val="0"/>
                                          </p:val>
                                        </p:tav>
                                        <p:tav tm="100000">
                                          <p:val>
                                            <p:strVal val="#ppt_h"/>
                                          </p:val>
                                        </p:tav>
                                      </p:tavLst>
                                    </p:anim>
                                  </p:childTnLst>
                                </p:cTn>
                              </p:par>
                              <p:par>
                                <p:cTn id="395" presetID="17" presetClass="entr" presetSubtype="4" fill="hold" nodeType="withEffect">
                                  <p:stCondLst>
                                    <p:cond delay="7200"/>
                                  </p:stCondLst>
                                  <p:childTnLst>
                                    <p:set>
                                      <p:cBhvr>
                                        <p:cTn id="396" dur="1" fill="hold">
                                          <p:stCondLst>
                                            <p:cond delay="0"/>
                                          </p:stCondLst>
                                        </p:cTn>
                                        <p:tgtEl>
                                          <p:spTgt spid="329"/>
                                        </p:tgtEl>
                                        <p:attrNameLst>
                                          <p:attrName>style.visibility</p:attrName>
                                        </p:attrNameLst>
                                      </p:cBhvr>
                                      <p:to>
                                        <p:strVal val="visible"/>
                                      </p:to>
                                    </p:set>
                                    <p:anim calcmode="lin" valueType="num">
                                      <p:cBhvr>
                                        <p:cTn id="397" dur="500" fill="hold"/>
                                        <p:tgtEl>
                                          <p:spTgt spid="329"/>
                                        </p:tgtEl>
                                        <p:attrNameLst>
                                          <p:attrName>ppt_x</p:attrName>
                                        </p:attrNameLst>
                                      </p:cBhvr>
                                      <p:tavLst>
                                        <p:tav tm="0">
                                          <p:val>
                                            <p:strVal val="#ppt_x"/>
                                          </p:val>
                                        </p:tav>
                                        <p:tav tm="100000">
                                          <p:val>
                                            <p:strVal val="#ppt_x"/>
                                          </p:val>
                                        </p:tav>
                                      </p:tavLst>
                                    </p:anim>
                                    <p:anim calcmode="lin" valueType="num">
                                      <p:cBhvr>
                                        <p:cTn id="398" dur="500" fill="hold"/>
                                        <p:tgtEl>
                                          <p:spTgt spid="329"/>
                                        </p:tgtEl>
                                        <p:attrNameLst>
                                          <p:attrName>ppt_y</p:attrName>
                                        </p:attrNameLst>
                                      </p:cBhvr>
                                      <p:tavLst>
                                        <p:tav tm="0">
                                          <p:val>
                                            <p:strVal val="#ppt_y+#ppt_h/2"/>
                                          </p:val>
                                        </p:tav>
                                        <p:tav tm="100000">
                                          <p:val>
                                            <p:strVal val="#ppt_y"/>
                                          </p:val>
                                        </p:tav>
                                      </p:tavLst>
                                    </p:anim>
                                    <p:anim calcmode="lin" valueType="num">
                                      <p:cBhvr>
                                        <p:cTn id="399" dur="500" fill="hold"/>
                                        <p:tgtEl>
                                          <p:spTgt spid="329"/>
                                        </p:tgtEl>
                                        <p:attrNameLst>
                                          <p:attrName>ppt_w</p:attrName>
                                        </p:attrNameLst>
                                      </p:cBhvr>
                                      <p:tavLst>
                                        <p:tav tm="0">
                                          <p:val>
                                            <p:strVal val="#ppt_w"/>
                                          </p:val>
                                        </p:tav>
                                        <p:tav tm="100000">
                                          <p:val>
                                            <p:strVal val="#ppt_w"/>
                                          </p:val>
                                        </p:tav>
                                      </p:tavLst>
                                    </p:anim>
                                    <p:anim calcmode="lin" valueType="num">
                                      <p:cBhvr>
                                        <p:cTn id="400" dur="500" fill="hold"/>
                                        <p:tgtEl>
                                          <p:spTgt spid="329"/>
                                        </p:tgtEl>
                                        <p:attrNameLst>
                                          <p:attrName>ppt_h</p:attrName>
                                        </p:attrNameLst>
                                      </p:cBhvr>
                                      <p:tavLst>
                                        <p:tav tm="0">
                                          <p:val>
                                            <p:fltVal val="0"/>
                                          </p:val>
                                        </p:tav>
                                        <p:tav tm="100000">
                                          <p:val>
                                            <p:strVal val="#ppt_h"/>
                                          </p:val>
                                        </p:tav>
                                      </p:tavLst>
                                    </p:anim>
                                  </p:childTnLst>
                                </p:cTn>
                              </p:par>
                              <p:par>
                                <p:cTn id="401" presetID="17" presetClass="entr" presetSubtype="4" fill="hold" nodeType="withEffect">
                                  <p:stCondLst>
                                    <p:cond delay="7300"/>
                                  </p:stCondLst>
                                  <p:childTnLst>
                                    <p:set>
                                      <p:cBhvr>
                                        <p:cTn id="402" dur="1" fill="hold">
                                          <p:stCondLst>
                                            <p:cond delay="0"/>
                                          </p:stCondLst>
                                        </p:cTn>
                                        <p:tgtEl>
                                          <p:spTgt spid="332"/>
                                        </p:tgtEl>
                                        <p:attrNameLst>
                                          <p:attrName>style.visibility</p:attrName>
                                        </p:attrNameLst>
                                      </p:cBhvr>
                                      <p:to>
                                        <p:strVal val="visible"/>
                                      </p:to>
                                    </p:set>
                                    <p:anim calcmode="lin" valueType="num">
                                      <p:cBhvr>
                                        <p:cTn id="403" dur="500" fill="hold"/>
                                        <p:tgtEl>
                                          <p:spTgt spid="332"/>
                                        </p:tgtEl>
                                        <p:attrNameLst>
                                          <p:attrName>ppt_x</p:attrName>
                                        </p:attrNameLst>
                                      </p:cBhvr>
                                      <p:tavLst>
                                        <p:tav tm="0">
                                          <p:val>
                                            <p:strVal val="#ppt_x"/>
                                          </p:val>
                                        </p:tav>
                                        <p:tav tm="100000">
                                          <p:val>
                                            <p:strVal val="#ppt_x"/>
                                          </p:val>
                                        </p:tav>
                                      </p:tavLst>
                                    </p:anim>
                                    <p:anim calcmode="lin" valueType="num">
                                      <p:cBhvr>
                                        <p:cTn id="404" dur="500" fill="hold"/>
                                        <p:tgtEl>
                                          <p:spTgt spid="332"/>
                                        </p:tgtEl>
                                        <p:attrNameLst>
                                          <p:attrName>ppt_y</p:attrName>
                                        </p:attrNameLst>
                                      </p:cBhvr>
                                      <p:tavLst>
                                        <p:tav tm="0">
                                          <p:val>
                                            <p:strVal val="#ppt_y+#ppt_h/2"/>
                                          </p:val>
                                        </p:tav>
                                        <p:tav tm="100000">
                                          <p:val>
                                            <p:strVal val="#ppt_y"/>
                                          </p:val>
                                        </p:tav>
                                      </p:tavLst>
                                    </p:anim>
                                    <p:anim calcmode="lin" valueType="num">
                                      <p:cBhvr>
                                        <p:cTn id="405" dur="500" fill="hold"/>
                                        <p:tgtEl>
                                          <p:spTgt spid="332"/>
                                        </p:tgtEl>
                                        <p:attrNameLst>
                                          <p:attrName>ppt_w</p:attrName>
                                        </p:attrNameLst>
                                      </p:cBhvr>
                                      <p:tavLst>
                                        <p:tav tm="0">
                                          <p:val>
                                            <p:strVal val="#ppt_w"/>
                                          </p:val>
                                        </p:tav>
                                        <p:tav tm="100000">
                                          <p:val>
                                            <p:strVal val="#ppt_w"/>
                                          </p:val>
                                        </p:tav>
                                      </p:tavLst>
                                    </p:anim>
                                    <p:anim calcmode="lin" valueType="num">
                                      <p:cBhvr>
                                        <p:cTn id="406" dur="500" fill="hold"/>
                                        <p:tgtEl>
                                          <p:spTgt spid="332"/>
                                        </p:tgtEl>
                                        <p:attrNameLst>
                                          <p:attrName>ppt_h</p:attrName>
                                        </p:attrNameLst>
                                      </p:cBhvr>
                                      <p:tavLst>
                                        <p:tav tm="0">
                                          <p:val>
                                            <p:fltVal val="0"/>
                                          </p:val>
                                        </p:tav>
                                        <p:tav tm="100000">
                                          <p:val>
                                            <p:strVal val="#ppt_h"/>
                                          </p:val>
                                        </p:tav>
                                      </p:tavLst>
                                    </p:anim>
                                  </p:childTnLst>
                                </p:cTn>
                              </p:par>
                              <p:par>
                                <p:cTn id="407" presetID="17" presetClass="entr" presetSubtype="4" fill="hold" nodeType="withEffect">
                                  <p:stCondLst>
                                    <p:cond delay="7400"/>
                                  </p:stCondLst>
                                  <p:childTnLst>
                                    <p:set>
                                      <p:cBhvr>
                                        <p:cTn id="408" dur="1" fill="hold">
                                          <p:stCondLst>
                                            <p:cond delay="0"/>
                                          </p:stCondLst>
                                        </p:cTn>
                                        <p:tgtEl>
                                          <p:spTgt spid="335"/>
                                        </p:tgtEl>
                                        <p:attrNameLst>
                                          <p:attrName>style.visibility</p:attrName>
                                        </p:attrNameLst>
                                      </p:cBhvr>
                                      <p:to>
                                        <p:strVal val="visible"/>
                                      </p:to>
                                    </p:set>
                                    <p:anim calcmode="lin" valueType="num">
                                      <p:cBhvr>
                                        <p:cTn id="409" dur="500" fill="hold"/>
                                        <p:tgtEl>
                                          <p:spTgt spid="335"/>
                                        </p:tgtEl>
                                        <p:attrNameLst>
                                          <p:attrName>ppt_x</p:attrName>
                                        </p:attrNameLst>
                                      </p:cBhvr>
                                      <p:tavLst>
                                        <p:tav tm="0">
                                          <p:val>
                                            <p:strVal val="#ppt_x"/>
                                          </p:val>
                                        </p:tav>
                                        <p:tav tm="100000">
                                          <p:val>
                                            <p:strVal val="#ppt_x"/>
                                          </p:val>
                                        </p:tav>
                                      </p:tavLst>
                                    </p:anim>
                                    <p:anim calcmode="lin" valueType="num">
                                      <p:cBhvr>
                                        <p:cTn id="410" dur="500" fill="hold"/>
                                        <p:tgtEl>
                                          <p:spTgt spid="335"/>
                                        </p:tgtEl>
                                        <p:attrNameLst>
                                          <p:attrName>ppt_y</p:attrName>
                                        </p:attrNameLst>
                                      </p:cBhvr>
                                      <p:tavLst>
                                        <p:tav tm="0">
                                          <p:val>
                                            <p:strVal val="#ppt_y+#ppt_h/2"/>
                                          </p:val>
                                        </p:tav>
                                        <p:tav tm="100000">
                                          <p:val>
                                            <p:strVal val="#ppt_y"/>
                                          </p:val>
                                        </p:tav>
                                      </p:tavLst>
                                    </p:anim>
                                    <p:anim calcmode="lin" valueType="num">
                                      <p:cBhvr>
                                        <p:cTn id="411" dur="500" fill="hold"/>
                                        <p:tgtEl>
                                          <p:spTgt spid="335"/>
                                        </p:tgtEl>
                                        <p:attrNameLst>
                                          <p:attrName>ppt_w</p:attrName>
                                        </p:attrNameLst>
                                      </p:cBhvr>
                                      <p:tavLst>
                                        <p:tav tm="0">
                                          <p:val>
                                            <p:strVal val="#ppt_w"/>
                                          </p:val>
                                        </p:tav>
                                        <p:tav tm="100000">
                                          <p:val>
                                            <p:strVal val="#ppt_w"/>
                                          </p:val>
                                        </p:tav>
                                      </p:tavLst>
                                    </p:anim>
                                    <p:anim calcmode="lin" valueType="num">
                                      <p:cBhvr>
                                        <p:cTn id="412" dur="500" fill="hold"/>
                                        <p:tgtEl>
                                          <p:spTgt spid="335"/>
                                        </p:tgtEl>
                                        <p:attrNameLst>
                                          <p:attrName>ppt_h</p:attrName>
                                        </p:attrNameLst>
                                      </p:cBhvr>
                                      <p:tavLst>
                                        <p:tav tm="0">
                                          <p:val>
                                            <p:fltVal val="0"/>
                                          </p:val>
                                        </p:tav>
                                        <p:tav tm="100000">
                                          <p:val>
                                            <p:strVal val="#ppt_h"/>
                                          </p:val>
                                        </p:tav>
                                      </p:tavLst>
                                    </p:anim>
                                  </p:childTnLst>
                                </p:cTn>
                              </p:par>
                              <p:par>
                                <p:cTn id="413" presetID="17" presetClass="entr" presetSubtype="4" fill="hold" nodeType="withEffect">
                                  <p:stCondLst>
                                    <p:cond delay="7500"/>
                                  </p:stCondLst>
                                  <p:childTnLst>
                                    <p:set>
                                      <p:cBhvr>
                                        <p:cTn id="414" dur="1" fill="hold">
                                          <p:stCondLst>
                                            <p:cond delay="0"/>
                                          </p:stCondLst>
                                        </p:cTn>
                                        <p:tgtEl>
                                          <p:spTgt spid="338"/>
                                        </p:tgtEl>
                                        <p:attrNameLst>
                                          <p:attrName>style.visibility</p:attrName>
                                        </p:attrNameLst>
                                      </p:cBhvr>
                                      <p:to>
                                        <p:strVal val="visible"/>
                                      </p:to>
                                    </p:set>
                                    <p:anim calcmode="lin" valueType="num">
                                      <p:cBhvr>
                                        <p:cTn id="415" dur="500" fill="hold"/>
                                        <p:tgtEl>
                                          <p:spTgt spid="338"/>
                                        </p:tgtEl>
                                        <p:attrNameLst>
                                          <p:attrName>ppt_x</p:attrName>
                                        </p:attrNameLst>
                                      </p:cBhvr>
                                      <p:tavLst>
                                        <p:tav tm="0">
                                          <p:val>
                                            <p:strVal val="#ppt_x"/>
                                          </p:val>
                                        </p:tav>
                                        <p:tav tm="100000">
                                          <p:val>
                                            <p:strVal val="#ppt_x"/>
                                          </p:val>
                                        </p:tav>
                                      </p:tavLst>
                                    </p:anim>
                                    <p:anim calcmode="lin" valueType="num">
                                      <p:cBhvr>
                                        <p:cTn id="416" dur="500" fill="hold"/>
                                        <p:tgtEl>
                                          <p:spTgt spid="338"/>
                                        </p:tgtEl>
                                        <p:attrNameLst>
                                          <p:attrName>ppt_y</p:attrName>
                                        </p:attrNameLst>
                                      </p:cBhvr>
                                      <p:tavLst>
                                        <p:tav tm="0">
                                          <p:val>
                                            <p:strVal val="#ppt_y+#ppt_h/2"/>
                                          </p:val>
                                        </p:tav>
                                        <p:tav tm="100000">
                                          <p:val>
                                            <p:strVal val="#ppt_y"/>
                                          </p:val>
                                        </p:tav>
                                      </p:tavLst>
                                    </p:anim>
                                    <p:anim calcmode="lin" valueType="num">
                                      <p:cBhvr>
                                        <p:cTn id="417" dur="500" fill="hold"/>
                                        <p:tgtEl>
                                          <p:spTgt spid="338"/>
                                        </p:tgtEl>
                                        <p:attrNameLst>
                                          <p:attrName>ppt_w</p:attrName>
                                        </p:attrNameLst>
                                      </p:cBhvr>
                                      <p:tavLst>
                                        <p:tav tm="0">
                                          <p:val>
                                            <p:strVal val="#ppt_w"/>
                                          </p:val>
                                        </p:tav>
                                        <p:tav tm="100000">
                                          <p:val>
                                            <p:strVal val="#ppt_w"/>
                                          </p:val>
                                        </p:tav>
                                      </p:tavLst>
                                    </p:anim>
                                    <p:anim calcmode="lin" valueType="num">
                                      <p:cBhvr>
                                        <p:cTn id="418" dur="500" fill="hold"/>
                                        <p:tgtEl>
                                          <p:spTgt spid="338"/>
                                        </p:tgtEl>
                                        <p:attrNameLst>
                                          <p:attrName>ppt_h</p:attrName>
                                        </p:attrNameLst>
                                      </p:cBhvr>
                                      <p:tavLst>
                                        <p:tav tm="0">
                                          <p:val>
                                            <p:fltVal val="0"/>
                                          </p:val>
                                        </p:tav>
                                        <p:tav tm="100000">
                                          <p:val>
                                            <p:strVal val="#ppt_h"/>
                                          </p:val>
                                        </p:tav>
                                      </p:tavLst>
                                    </p:anim>
                                  </p:childTnLst>
                                </p:cTn>
                              </p:par>
                              <p:par>
                                <p:cTn id="419" presetID="17" presetClass="entr" presetSubtype="4" fill="hold" nodeType="withEffect">
                                  <p:stCondLst>
                                    <p:cond delay="7600"/>
                                  </p:stCondLst>
                                  <p:childTnLst>
                                    <p:set>
                                      <p:cBhvr>
                                        <p:cTn id="420" dur="1" fill="hold">
                                          <p:stCondLst>
                                            <p:cond delay="0"/>
                                          </p:stCondLst>
                                        </p:cTn>
                                        <p:tgtEl>
                                          <p:spTgt spid="344"/>
                                        </p:tgtEl>
                                        <p:attrNameLst>
                                          <p:attrName>style.visibility</p:attrName>
                                        </p:attrNameLst>
                                      </p:cBhvr>
                                      <p:to>
                                        <p:strVal val="visible"/>
                                      </p:to>
                                    </p:set>
                                    <p:anim calcmode="lin" valueType="num">
                                      <p:cBhvr>
                                        <p:cTn id="421" dur="500" fill="hold"/>
                                        <p:tgtEl>
                                          <p:spTgt spid="344"/>
                                        </p:tgtEl>
                                        <p:attrNameLst>
                                          <p:attrName>ppt_x</p:attrName>
                                        </p:attrNameLst>
                                      </p:cBhvr>
                                      <p:tavLst>
                                        <p:tav tm="0">
                                          <p:val>
                                            <p:strVal val="#ppt_x"/>
                                          </p:val>
                                        </p:tav>
                                        <p:tav tm="100000">
                                          <p:val>
                                            <p:strVal val="#ppt_x"/>
                                          </p:val>
                                        </p:tav>
                                      </p:tavLst>
                                    </p:anim>
                                    <p:anim calcmode="lin" valueType="num">
                                      <p:cBhvr>
                                        <p:cTn id="422" dur="500" fill="hold"/>
                                        <p:tgtEl>
                                          <p:spTgt spid="344"/>
                                        </p:tgtEl>
                                        <p:attrNameLst>
                                          <p:attrName>ppt_y</p:attrName>
                                        </p:attrNameLst>
                                      </p:cBhvr>
                                      <p:tavLst>
                                        <p:tav tm="0">
                                          <p:val>
                                            <p:strVal val="#ppt_y+#ppt_h/2"/>
                                          </p:val>
                                        </p:tav>
                                        <p:tav tm="100000">
                                          <p:val>
                                            <p:strVal val="#ppt_y"/>
                                          </p:val>
                                        </p:tav>
                                      </p:tavLst>
                                    </p:anim>
                                    <p:anim calcmode="lin" valueType="num">
                                      <p:cBhvr>
                                        <p:cTn id="423" dur="500" fill="hold"/>
                                        <p:tgtEl>
                                          <p:spTgt spid="344"/>
                                        </p:tgtEl>
                                        <p:attrNameLst>
                                          <p:attrName>ppt_w</p:attrName>
                                        </p:attrNameLst>
                                      </p:cBhvr>
                                      <p:tavLst>
                                        <p:tav tm="0">
                                          <p:val>
                                            <p:strVal val="#ppt_w"/>
                                          </p:val>
                                        </p:tav>
                                        <p:tav tm="100000">
                                          <p:val>
                                            <p:strVal val="#ppt_w"/>
                                          </p:val>
                                        </p:tav>
                                      </p:tavLst>
                                    </p:anim>
                                    <p:anim calcmode="lin" valueType="num">
                                      <p:cBhvr>
                                        <p:cTn id="424" dur="500" fill="hold"/>
                                        <p:tgtEl>
                                          <p:spTgt spid="344"/>
                                        </p:tgtEl>
                                        <p:attrNameLst>
                                          <p:attrName>ppt_h</p:attrName>
                                        </p:attrNameLst>
                                      </p:cBhvr>
                                      <p:tavLst>
                                        <p:tav tm="0">
                                          <p:val>
                                            <p:fltVal val="0"/>
                                          </p:val>
                                        </p:tav>
                                        <p:tav tm="100000">
                                          <p:val>
                                            <p:strVal val="#ppt_h"/>
                                          </p:val>
                                        </p:tav>
                                      </p:tavLst>
                                    </p:anim>
                                  </p:childTnLst>
                                </p:cTn>
                              </p:par>
                              <p:par>
                                <p:cTn id="425" presetID="17" presetClass="entr" presetSubtype="4" fill="hold" nodeType="withEffect">
                                  <p:stCondLst>
                                    <p:cond delay="7700"/>
                                  </p:stCondLst>
                                  <p:childTnLst>
                                    <p:set>
                                      <p:cBhvr>
                                        <p:cTn id="426" dur="1" fill="hold">
                                          <p:stCondLst>
                                            <p:cond delay="0"/>
                                          </p:stCondLst>
                                        </p:cTn>
                                        <p:tgtEl>
                                          <p:spTgt spid="452"/>
                                        </p:tgtEl>
                                        <p:attrNameLst>
                                          <p:attrName>style.visibility</p:attrName>
                                        </p:attrNameLst>
                                      </p:cBhvr>
                                      <p:to>
                                        <p:strVal val="visible"/>
                                      </p:to>
                                    </p:set>
                                    <p:anim calcmode="lin" valueType="num">
                                      <p:cBhvr>
                                        <p:cTn id="427" dur="500" fill="hold"/>
                                        <p:tgtEl>
                                          <p:spTgt spid="452"/>
                                        </p:tgtEl>
                                        <p:attrNameLst>
                                          <p:attrName>ppt_x</p:attrName>
                                        </p:attrNameLst>
                                      </p:cBhvr>
                                      <p:tavLst>
                                        <p:tav tm="0">
                                          <p:val>
                                            <p:strVal val="#ppt_x"/>
                                          </p:val>
                                        </p:tav>
                                        <p:tav tm="100000">
                                          <p:val>
                                            <p:strVal val="#ppt_x"/>
                                          </p:val>
                                        </p:tav>
                                      </p:tavLst>
                                    </p:anim>
                                    <p:anim calcmode="lin" valueType="num">
                                      <p:cBhvr>
                                        <p:cTn id="428" dur="500" fill="hold"/>
                                        <p:tgtEl>
                                          <p:spTgt spid="452"/>
                                        </p:tgtEl>
                                        <p:attrNameLst>
                                          <p:attrName>ppt_y</p:attrName>
                                        </p:attrNameLst>
                                      </p:cBhvr>
                                      <p:tavLst>
                                        <p:tav tm="0">
                                          <p:val>
                                            <p:strVal val="#ppt_y+#ppt_h/2"/>
                                          </p:val>
                                        </p:tav>
                                        <p:tav tm="100000">
                                          <p:val>
                                            <p:strVal val="#ppt_y"/>
                                          </p:val>
                                        </p:tav>
                                      </p:tavLst>
                                    </p:anim>
                                    <p:anim calcmode="lin" valueType="num">
                                      <p:cBhvr>
                                        <p:cTn id="429" dur="500" fill="hold"/>
                                        <p:tgtEl>
                                          <p:spTgt spid="452"/>
                                        </p:tgtEl>
                                        <p:attrNameLst>
                                          <p:attrName>ppt_w</p:attrName>
                                        </p:attrNameLst>
                                      </p:cBhvr>
                                      <p:tavLst>
                                        <p:tav tm="0">
                                          <p:val>
                                            <p:strVal val="#ppt_w"/>
                                          </p:val>
                                        </p:tav>
                                        <p:tav tm="100000">
                                          <p:val>
                                            <p:strVal val="#ppt_w"/>
                                          </p:val>
                                        </p:tav>
                                      </p:tavLst>
                                    </p:anim>
                                    <p:anim calcmode="lin" valueType="num">
                                      <p:cBhvr>
                                        <p:cTn id="430" dur="500" fill="hold"/>
                                        <p:tgtEl>
                                          <p:spTgt spid="452"/>
                                        </p:tgtEl>
                                        <p:attrNameLst>
                                          <p:attrName>ppt_h</p:attrName>
                                        </p:attrNameLst>
                                      </p:cBhvr>
                                      <p:tavLst>
                                        <p:tav tm="0">
                                          <p:val>
                                            <p:fltVal val="0"/>
                                          </p:val>
                                        </p:tav>
                                        <p:tav tm="100000">
                                          <p:val>
                                            <p:strVal val="#ppt_h"/>
                                          </p:val>
                                        </p:tav>
                                      </p:tavLst>
                                    </p:anim>
                                  </p:childTnLst>
                                </p:cTn>
                              </p:par>
                              <p:par>
                                <p:cTn id="431" presetID="17" presetClass="entr" presetSubtype="4" fill="hold" nodeType="withEffect">
                                  <p:stCondLst>
                                    <p:cond delay="7800"/>
                                  </p:stCondLst>
                                  <p:childTnLst>
                                    <p:set>
                                      <p:cBhvr>
                                        <p:cTn id="432" dur="1" fill="hold">
                                          <p:stCondLst>
                                            <p:cond delay="0"/>
                                          </p:stCondLst>
                                        </p:cTn>
                                        <p:tgtEl>
                                          <p:spTgt spid="290"/>
                                        </p:tgtEl>
                                        <p:attrNameLst>
                                          <p:attrName>style.visibility</p:attrName>
                                        </p:attrNameLst>
                                      </p:cBhvr>
                                      <p:to>
                                        <p:strVal val="visible"/>
                                      </p:to>
                                    </p:set>
                                    <p:anim calcmode="lin" valueType="num">
                                      <p:cBhvr>
                                        <p:cTn id="433" dur="500" fill="hold"/>
                                        <p:tgtEl>
                                          <p:spTgt spid="290"/>
                                        </p:tgtEl>
                                        <p:attrNameLst>
                                          <p:attrName>ppt_x</p:attrName>
                                        </p:attrNameLst>
                                      </p:cBhvr>
                                      <p:tavLst>
                                        <p:tav tm="0">
                                          <p:val>
                                            <p:strVal val="#ppt_x"/>
                                          </p:val>
                                        </p:tav>
                                        <p:tav tm="100000">
                                          <p:val>
                                            <p:strVal val="#ppt_x"/>
                                          </p:val>
                                        </p:tav>
                                      </p:tavLst>
                                    </p:anim>
                                    <p:anim calcmode="lin" valueType="num">
                                      <p:cBhvr>
                                        <p:cTn id="434" dur="500" fill="hold"/>
                                        <p:tgtEl>
                                          <p:spTgt spid="290"/>
                                        </p:tgtEl>
                                        <p:attrNameLst>
                                          <p:attrName>ppt_y</p:attrName>
                                        </p:attrNameLst>
                                      </p:cBhvr>
                                      <p:tavLst>
                                        <p:tav tm="0">
                                          <p:val>
                                            <p:strVal val="#ppt_y+#ppt_h/2"/>
                                          </p:val>
                                        </p:tav>
                                        <p:tav tm="100000">
                                          <p:val>
                                            <p:strVal val="#ppt_y"/>
                                          </p:val>
                                        </p:tav>
                                      </p:tavLst>
                                    </p:anim>
                                    <p:anim calcmode="lin" valueType="num">
                                      <p:cBhvr>
                                        <p:cTn id="435" dur="500" fill="hold"/>
                                        <p:tgtEl>
                                          <p:spTgt spid="290"/>
                                        </p:tgtEl>
                                        <p:attrNameLst>
                                          <p:attrName>ppt_w</p:attrName>
                                        </p:attrNameLst>
                                      </p:cBhvr>
                                      <p:tavLst>
                                        <p:tav tm="0">
                                          <p:val>
                                            <p:strVal val="#ppt_w"/>
                                          </p:val>
                                        </p:tav>
                                        <p:tav tm="100000">
                                          <p:val>
                                            <p:strVal val="#ppt_w"/>
                                          </p:val>
                                        </p:tav>
                                      </p:tavLst>
                                    </p:anim>
                                    <p:anim calcmode="lin" valueType="num">
                                      <p:cBhvr>
                                        <p:cTn id="436" dur="500" fill="hold"/>
                                        <p:tgtEl>
                                          <p:spTgt spid="290"/>
                                        </p:tgtEl>
                                        <p:attrNameLst>
                                          <p:attrName>ppt_h</p:attrName>
                                        </p:attrNameLst>
                                      </p:cBhvr>
                                      <p:tavLst>
                                        <p:tav tm="0">
                                          <p:val>
                                            <p:fltVal val="0"/>
                                          </p:val>
                                        </p:tav>
                                        <p:tav tm="100000">
                                          <p:val>
                                            <p:strVal val="#ppt_h"/>
                                          </p:val>
                                        </p:tav>
                                      </p:tavLst>
                                    </p:anim>
                                  </p:childTnLst>
                                </p:cTn>
                              </p:par>
                              <p:par>
                                <p:cTn id="437" presetID="17" presetClass="entr" presetSubtype="4" fill="hold" nodeType="withEffect">
                                  <p:stCondLst>
                                    <p:cond delay="7900"/>
                                  </p:stCondLst>
                                  <p:childTnLst>
                                    <p:set>
                                      <p:cBhvr>
                                        <p:cTn id="438" dur="1" fill="hold">
                                          <p:stCondLst>
                                            <p:cond delay="0"/>
                                          </p:stCondLst>
                                        </p:cTn>
                                        <p:tgtEl>
                                          <p:spTgt spid="350"/>
                                        </p:tgtEl>
                                        <p:attrNameLst>
                                          <p:attrName>style.visibility</p:attrName>
                                        </p:attrNameLst>
                                      </p:cBhvr>
                                      <p:to>
                                        <p:strVal val="visible"/>
                                      </p:to>
                                    </p:set>
                                    <p:anim calcmode="lin" valueType="num">
                                      <p:cBhvr>
                                        <p:cTn id="439" dur="500" fill="hold"/>
                                        <p:tgtEl>
                                          <p:spTgt spid="350"/>
                                        </p:tgtEl>
                                        <p:attrNameLst>
                                          <p:attrName>ppt_x</p:attrName>
                                        </p:attrNameLst>
                                      </p:cBhvr>
                                      <p:tavLst>
                                        <p:tav tm="0">
                                          <p:val>
                                            <p:strVal val="#ppt_x"/>
                                          </p:val>
                                        </p:tav>
                                        <p:tav tm="100000">
                                          <p:val>
                                            <p:strVal val="#ppt_x"/>
                                          </p:val>
                                        </p:tav>
                                      </p:tavLst>
                                    </p:anim>
                                    <p:anim calcmode="lin" valueType="num">
                                      <p:cBhvr>
                                        <p:cTn id="440" dur="500" fill="hold"/>
                                        <p:tgtEl>
                                          <p:spTgt spid="350"/>
                                        </p:tgtEl>
                                        <p:attrNameLst>
                                          <p:attrName>ppt_y</p:attrName>
                                        </p:attrNameLst>
                                      </p:cBhvr>
                                      <p:tavLst>
                                        <p:tav tm="0">
                                          <p:val>
                                            <p:strVal val="#ppt_y+#ppt_h/2"/>
                                          </p:val>
                                        </p:tav>
                                        <p:tav tm="100000">
                                          <p:val>
                                            <p:strVal val="#ppt_y"/>
                                          </p:val>
                                        </p:tav>
                                      </p:tavLst>
                                    </p:anim>
                                    <p:anim calcmode="lin" valueType="num">
                                      <p:cBhvr>
                                        <p:cTn id="441" dur="500" fill="hold"/>
                                        <p:tgtEl>
                                          <p:spTgt spid="350"/>
                                        </p:tgtEl>
                                        <p:attrNameLst>
                                          <p:attrName>ppt_w</p:attrName>
                                        </p:attrNameLst>
                                      </p:cBhvr>
                                      <p:tavLst>
                                        <p:tav tm="0">
                                          <p:val>
                                            <p:strVal val="#ppt_w"/>
                                          </p:val>
                                        </p:tav>
                                        <p:tav tm="100000">
                                          <p:val>
                                            <p:strVal val="#ppt_w"/>
                                          </p:val>
                                        </p:tav>
                                      </p:tavLst>
                                    </p:anim>
                                    <p:anim calcmode="lin" valueType="num">
                                      <p:cBhvr>
                                        <p:cTn id="442" dur="500" fill="hold"/>
                                        <p:tgtEl>
                                          <p:spTgt spid="350"/>
                                        </p:tgtEl>
                                        <p:attrNameLst>
                                          <p:attrName>ppt_h</p:attrName>
                                        </p:attrNameLst>
                                      </p:cBhvr>
                                      <p:tavLst>
                                        <p:tav tm="0">
                                          <p:val>
                                            <p:fltVal val="0"/>
                                          </p:val>
                                        </p:tav>
                                        <p:tav tm="100000">
                                          <p:val>
                                            <p:strVal val="#ppt_h"/>
                                          </p:val>
                                        </p:tav>
                                      </p:tavLst>
                                    </p:anim>
                                  </p:childTnLst>
                                </p:cTn>
                              </p:par>
                              <p:par>
                                <p:cTn id="443" presetID="17" presetClass="entr" presetSubtype="4" fill="hold" nodeType="withEffect">
                                  <p:stCondLst>
                                    <p:cond delay="8000"/>
                                  </p:stCondLst>
                                  <p:childTnLst>
                                    <p:set>
                                      <p:cBhvr>
                                        <p:cTn id="444" dur="1" fill="hold">
                                          <p:stCondLst>
                                            <p:cond delay="0"/>
                                          </p:stCondLst>
                                        </p:cTn>
                                        <p:tgtEl>
                                          <p:spTgt spid="320"/>
                                        </p:tgtEl>
                                        <p:attrNameLst>
                                          <p:attrName>style.visibility</p:attrName>
                                        </p:attrNameLst>
                                      </p:cBhvr>
                                      <p:to>
                                        <p:strVal val="visible"/>
                                      </p:to>
                                    </p:set>
                                    <p:anim calcmode="lin" valueType="num">
                                      <p:cBhvr>
                                        <p:cTn id="445" dur="500" fill="hold"/>
                                        <p:tgtEl>
                                          <p:spTgt spid="320"/>
                                        </p:tgtEl>
                                        <p:attrNameLst>
                                          <p:attrName>ppt_x</p:attrName>
                                        </p:attrNameLst>
                                      </p:cBhvr>
                                      <p:tavLst>
                                        <p:tav tm="0">
                                          <p:val>
                                            <p:strVal val="#ppt_x"/>
                                          </p:val>
                                        </p:tav>
                                        <p:tav tm="100000">
                                          <p:val>
                                            <p:strVal val="#ppt_x"/>
                                          </p:val>
                                        </p:tav>
                                      </p:tavLst>
                                    </p:anim>
                                    <p:anim calcmode="lin" valueType="num">
                                      <p:cBhvr>
                                        <p:cTn id="446" dur="500" fill="hold"/>
                                        <p:tgtEl>
                                          <p:spTgt spid="320"/>
                                        </p:tgtEl>
                                        <p:attrNameLst>
                                          <p:attrName>ppt_y</p:attrName>
                                        </p:attrNameLst>
                                      </p:cBhvr>
                                      <p:tavLst>
                                        <p:tav tm="0">
                                          <p:val>
                                            <p:strVal val="#ppt_y+#ppt_h/2"/>
                                          </p:val>
                                        </p:tav>
                                        <p:tav tm="100000">
                                          <p:val>
                                            <p:strVal val="#ppt_y"/>
                                          </p:val>
                                        </p:tav>
                                      </p:tavLst>
                                    </p:anim>
                                    <p:anim calcmode="lin" valueType="num">
                                      <p:cBhvr>
                                        <p:cTn id="447" dur="500" fill="hold"/>
                                        <p:tgtEl>
                                          <p:spTgt spid="320"/>
                                        </p:tgtEl>
                                        <p:attrNameLst>
                                          <p:attrName>ppt_w</p:attrName>
                                        </p:attrNameLst>
                                      </p:cBhvr>
                                      <p:tavLst>
                                        <p:tav tm="0">
                                          <p:val>
                                            <p:strVal val="#ppt_w"/>
                                          </p:val>
                                        </p:tav>
                                        <p:tav tm="100000">
                                          <p:val>
                                            <p:strVal val="#ppt_w"/>
                                          </p:val>
                                        </p:tav>
                                      </p:tavLst>
                                    </p:anim>
                                    <p:anim calcmode="lin" valueType="num">
                                      <p:cBhvr>
                                        <p:cTn id="448" dur="500" fill="hold"/>
                                        <p:tgtEl>
                                          <p:spTgt spid="320"/>
                                        </p:tgtEl>
                                        <p:attrNameLst>
                                          <p:attrName>ppt_h</p:attrName>
                                        </p:attrNameLst>
                                      </p:cBhvr>
                                      <p:tavLst>
                                        <p:tav tm="0">
                                          <p:val>
                                            <p:fltVal val="0"/>
                                          </p:val>
                                        </p:tav>
                                        <p:tav tm="100000">
                                          <p:val>
                                            <p:strVal val="#ppt_h"/>
                                          </p:val>
                                        </p:tav>
                                      </p:tavLst>
                                    </p:anim>
                                  </p:childTnLst>
                                </p:cTn>
                              </p:par>
                              <p:par>
                                <p:cTn id="449" presetID="17" presetClass="entr" presetSubtype="4" fill="hold" nodeType="withEffect">
                                  <p:stCondLst>
                                    <p:cond delay="8100"/>
                                  </p:stCondLst>
                                  <p:childTnLst>
                                    <p:set>
                                      <p:cBhvr>
                                        <p:cTn id="450" dur="1" fill="hold">
                                          <p:stCondLst>
                                            <p:cond delay="0"/>
                                          </p:stCondLst>
                                        </p:cTn>
                                        <p:tgtEl>
                                          <p:spTgt spid="458"/>
                                        </p:tgtEl>
                                        <p:attrNameLst>
                                          <p:attrName>style.visibility</p:attrName>
                                        </p:attrNameLst>
                                      </p:cBhvr>
                                      <p:to>
                                        <p:strVal val="visible"/>
                                      </p:to>
                                    </p:set>
                                    <p:anim calcmode="lin" valueType="num">
                                      <p:cBhvr>
                                        <p:cTn id="451" dur="500" fill="hold"/>
                                        <p:tgtEl>
                                          <p:spTgt spid="458"/>
                                        </p:tgtEl>
                                        <p:attrNameLst>
                                          <p:attrName>ppt_x</p:attrName>
                                        </p:attrNameLst>
                                      </p:cBhvr>
                                      <p:tavLst>
                                        <p:tav tm="0">
                                          <p:val>
                                            <p:strVal val="#ppt_x"/>
                                          </p:val>
                                        </p:tav>
                                        <p:tav tm="100000">
                                          <p:val>
                                            <p:strVal val="#ppt_x"/>
                                          </p:val>
                                        </p:tav>
                                      </p:tavLst>
                                    </p:anim>
                                    <p:anim calcmode="lin" valueType="num">
                                      <p:cBhvr>
                                        <p:cTn id="452" dur="500" fill="hold"/>
                                        <p:tgtEl>
                                          <p:spTgt spid="458"/>
                                        </p:tgtEl>
                                        <p:attrNameLst>
                                          <p:attrName>ppt_y</p:attrName>
                                        </p:attrNameLst>
                                      </p:cBhvr>
                                      <p:tavLst>
                                        <p:tav tm="0">
                                          <p:val>
                                            <p:strVal val="#ppt_y+#ppt_h/2"/>
                                          </p:val>
                                        </p:tav>
                                        <p:tav tm="100000">
                                          <p:val>
                                            <p:strVal val="#ppt_y"/>
                                          </p:val>
                                        </p:tav>
                                      </p:tavLst>
                                    </p:anim>
                                    <p:anim calcmode="lin" valueType="num">
                                      <p:cBhvr>
                                        <p:cTn id="453" dur="500" fill="hold"/>
                                        <p:tgtEl>
                                          <p:spTgt spid="458"/>
                                        </p:tgtEl>
                                        <p:attrNameLst>
                                          <p:attrName>ppt_w</p:attrName>
                                        </p:attrNameLst>
                                      </p:cBhvr>
                                      <p:tavLst>
                                        <p:tav tm="0">
                                          <p:val>
                                            <p:strVal val="#ppt_w"/>
                                          </p:val>
                                        </p:tav>
                                        <p:tav tm="100000">
                                          <p:val>
                                            <p:strVal val="#ppt_w"/>
                                          </p:val>
                                        </p:tav>
                                      </p:tavLst>
                                    </p:anim>
                                    <p:anim calcmode="lin" valueType="num">
                                      <p:cBhvr>
                                        <p:cTn id="454" dur="500" fill="hold"/>
                                        <p:tgtEl>
                                          <p:spTgt spid="458"/>
                                        </p:tgtEl>
                                        <p:attrNameLst>
                                          <p:attrName>ppt_h</p:attrName>
                                        </p:attrNameLst>
                                      </p:cBhvr>
                                      <p:tavLst>
                                        <p:tav tm="0">
                                          <p:val>
                                            <p:fltVal val="0"/>
                                          </p:val>
                                        </p:tav>
                                        <p:tav tm="100000">
                                          <p:val>
                                            <p:strVal val="#ppt_h"/>
                                          </p:val>
                                        </p:tav>
                                      </p:tavLst>
                                    </p:anim>
                                  </p:childTnLst>
                                </p:cTn>
                              </p:par>
                              <p:par>
                                <p:cTn id="455" presetID="17" presetClass="entr" presetSubtype="4" fill="hold" nodeType="withEffect">
                                  <p:stCondLst>
                                    <p:cond delay="8200"/>
                                  </p:stCondLst>
                                  <p:childTnLst>
                                    <p:set>
                                      <p:cBhvr>
                                        <p:cTn id="456" dur="1" fill="hold">
                                          <p:stCondLst>
                                            <p:cond delay="0"/>
                                          </p:stCondLst>
                                        </p:cTn>
                                        <p:tgtEl>
                                          <p:spTgt spid="359"/>
                                        </p:tgtEl>
                                        <p:attrNameLst>
                                          <p:attrName>style.visibility</p:attrName>
                                        </p:attrNameLst>
                                      </p:cBhvr>
                                      <p:to>
                                        <p:strVal val="visible"/>
                                      </p:to>
                                    </p:set>
                                    <p:anim calcmode="lin" valueType="num">
                                      <p:cBhvr>
                                        <p:cTn id="457" dur="500" fill="hold"/>
                                        <p:tgtEl>
                                          <p:spTgt spid="359"/>
                                        </p:tgtEl>
                                        <p:attrNameLst>
                                          <p:attrName>ppt_x</p:attrName>
                                        </p:attrNameLst>
                                      </p:cBhvr>
                                      <p:tavLst>
                                        <p:tav tm="0">
                                          <p:val>
                                            <p:strVal val="#ppt_x"/>
                                          </p:val>
                                        </p:tav>
                                        <p:tav tm="100000">
                                          <p:val>
                                            <p:strVal val="#ppt_x"/>
                                          </p:val>
                                        </p:tav>
                                      </p:tavLst>
                                    </p:anim>
                                    <p:anim calcmode="lin" valueType="num">
                                      <p:cBhvr>
                                        <p:cTn id="458" dur="500" fill="hold"/>
                                        <p:tgtEl>
                                          <p:spTgt spid="359"/>
                                        </p:tgtEl>
                                        <p:attrNameLst>
                                          <p:attrName>ppt_y</p:attrName>
                                        </p:attrNameLst>
                                      </p:cBhvr>
                                      <p:tavLst>
                                        <p:tav tm="0">
                                          <p:val>
                                            <p:strVal val="#ppt_y+#ppt_h/2"/>
                                          </p:val>
                                        </p:tav>
                                        <p:tav tm="100000">
                                          <p:val>
                                            <p:strVal val="#ppt_y"/>
                                          </p:val>
                                        </p:tav>
                                      </p:tavLst>
                                    </p:anim>
                                    <p:anim calcmode="lin" valueType="num">
                                      <p:cBhvr>
                                        <p:cTn id="459" dur="500" fill="hold"/>
                                        <p:tgtEl>
                                          <p:spTgt spid="359"/>
                                        </p:tgtEl>
                                        <p:attrNameLst>
                                          <p:attrName>ppt_w</p:attrName>
                                        </p:attrNameLst>
                                      </p:cBhvr>
                                      <p:tavLst>
                                        <p:tav tm="0">
                                          <p:val>
                                            <p:strVal val="#ppt_w"/>
                                          </p:val>
                                        </p:tav>
                                        <p:tav tm="100000">
                                          <p:val>
                                            <p:strVal val="#ppt_w"/>
                                          </p:val>
                                        </p:tav>
                                      </p:tavLst>
                                    </p:anim>
                                    <p:anim calcmode="lin" valueType="num">
                                      <p:cBhvr>
                                        <p:cTn id="460" dur="500" fill="hold"/>
                                        <p:tgtEl>
                                          <p:spTgt spid="359"/>
                                        </p:tgtEl>
                                        <p:attrNameLst>
                                          <p:attrName>ppt_h</p:attrName>
                                        </p:attrNameLst>
                                      </p:cBhvr>
                                      <p:tavLst>
                                        <p:tav tm="0">
                                          <p:val>
                                            <p:fltVal val="0"/>
                                          </p:val>
                                        </p:tav>
                                        <p:tav tm="100000">
                                          <p:val>
                                            <p:strVal val="#ppt_h"/>
                                          </p:val>
                                        </p:tav>
                                      </p:tavLst>
                                    </p:anim>
                                  </p:childTnLst>
                                </p:cTn>
                              </p:par>
                              <p:par>
                                <p:cTn id="461" presetID="17" presetClass="entr" presetSubtype="4" fill="hold" nodeType="withEffect">
                                  <p:stCondLst>
                                    <p:cond delay="8300"/>
                                  </p:stCondLst>
                                  <p:childTnLst>
                                    <p:set>
                                      <p:cBhvr>
                                        <p:cTn id="462" dur="1" fill="hold">
                                          <p:stCondLst>
                                            <p:cond delay="0"/>
                                          </p:stCondLst>
                                        </p:cTn>
                                        <p:tgtEl>
                                          <p:spTgt spid="311"/>
                                        </p:tgtEl>
                                        <p:attrNameLst>
                                          <p:attrName>style.visibility</p:attrName>
                                        </p:attrNameLst>
                                      </p:cBhvr>
                                      <p:to>
                                        <p:strVal val="visible"/>
                                      </p:to>
                                    </p:set>
                                    <p:anim calcmode="lin" valueType="num">
                                      <p:cBhvr>
                                        <p:cTn id="463" dur="500" fill="hold"/>
                                        <p:tgtEl>
                                          <p:spTgt spid="311"/>
                                        </p:tgtEl>
                                        <p:attrNameLst>
                                          <p:attrName>ppt_x</p:attrName>
                                        </p:attrNameLst>
                                      </p:cBhvr>
                                      <p:tavLst>
                                        <p:tav tm="0">
                                          <p:val>
                                            <p:strVal val="#ppt_x"/>
                                          </p:val>
                                        </p:tav>
                                        <p:tav tm="100000">
                                          <p:val>
                                            <p:strVal val="#ppt_x"/>
                                          </p:val>
                                        </p:tav>
                                      </p:tavLst>
                                    </p:anim>
                                    <p:anim calcmode="lin" valueType="num">
                                      <p:cBhvr>
                                        <p:cTn id="464" dur="500" fill="hold"/>
                                        <p:tgtEl>
                                          <p:spTgt spid="311"/>
                                        </p:tgtEl>
                                        <p:attrNameLst>
                                          <p:attrName>ppt_y</p:attrName>
                                        </p:attrNameLst>
                                      </p:cBhvr>
                                      <p:tavLst>
                                        <p:tav tm="0">
                                          <p:val>
                                            <p:strVal val="#ppt_y+#ppt_h/2"/>
                                          </p:val>
                                        </p:tav>
                                        <p:tav tm="100000">
                                          <p:val>
                                            <p:strVal val="#ppt_y"/>
                                          </p:val>
                                        </p:tav>
                                      </p:tavLst>
                                    </p:anim>
                                    <p:anim calcmode="lin" valueType="num">
                                      <p:cBhvr>
                                        <p:cTn id="465" dur="500" fill="hold"/>
                                        <p:tgtEl>
                                          <p:spTgt spid="311"/>
                                        </p:tgtEl>
                                        <p:attrNameLst>
                                          <p:attrName>ppt_w</p:attrName>
                                        </p:attrNameLst>
                                      </p:cBhvr>
                                      <p:tavLst>
                                        <p:tav tm="0">
                                          <p:val>
                                            <p:strVal val="#ppt_w"/>
                                          </p:val>
                                        </p:tav>
                                        <p:tav tm="100000">
                                          <p:val>
                                            <p:strVal val="#ppt_w"/>
                                          </p:val>
                                        </p:tav>
                                      </p:tavLst>
                                    </p:anim>
                                    <p:anim calcmode="lin" valueType="num">
                                      <p:cBhvr>
                                        <p:cTn id="466" dur="500" fill="hold"/>
                                        <p:tgtEl>
                                          <p:spTgt spid="311"/>
                                        </p:tgtEl>
                                        <p:attrNameLst>
                                          <p:attrName>ppt_h</p:attrName>
                                        </p:attrNameLst>
                                      </p:cBhvr>
                                      <p:tavLst>
                                        <p:tav tm="0">
                                          <p:val>
                                            <p:fltVal val="0"/>
                                          </p:val>
                                        </p:tav>
                                        <p:tav tm="100000">
                                          <p:val>
                                            <p:strVal val="#ppt_h"/>
                                          </p:val>
                                        </p:tav>
                                      </p:tavLst>
                                    </p:anim>
                                  </p:childTnLst>
                                </p:cTn>
                              </p:par>
                              <p:par>
                                <p:cTn id="467" presetID="17" presetClass="entr" presetSubtype="4" fill="hold" nodeType="withEffect">
                                  <p:stCondLst>
                                    <p:cond delay="8400"/>
                                  </p:stCondLst>
                                  <p:childTnLst>
                                    <p:set>
                                      <p:cBhvr>
                                        <p:cTn id="468" dur="1" fill="hold">
                                          <p:stCondLst>
                                            <p:cond delay="0"/>
                                          </p:stCondLst>
                                        </p:cTn>
                                        <p:tgtEl>
                                          <p:spTgt spid="371"/>
                                        </p:tgtEl>
                                        <p:attrNameLst>
                                          <p:attrName>style.visibility</p:attrName>
                                        </p:attrNameLst>
                                      </p:cBhvr>
                                      <p:to>
                                        <p:strVal val="visible"/>
                                      </p:to>
                                    </p:set>
                                    <p:anim calcmode="lin" valueType="num">
                                      <p:cBhvr>
                                        <p:cTn id="469" dur="500" fill="hold"/>
                                        <p:tgtEl>
                                          <p:spTgt spid="371"/>
                                        </p:tgtEl>
                                        <p:attrNameLst>
                                          <p:attrName>ppt_x</p:attrName>
                                        </p:attrNameLst>
                                      </p:cBhvr>
                                      <p:tavLst>
                                        <p:tav tm="0">
                                          <p:val>
                                            <p:strVal val="#ppt_x"/>
                                          </p:val>
                                        </p:tav>
                                        <p:tav tm="100000">
                                          <p:val>
                                            <p:strVal val="#ppt_x"/>
                                          </p:val>
                                        </p:tav>
                                      </p:tavLst>
                                    </p:anim>
                                    <p:anim calcmode="lin" valueType="num">
                                      <p:cBhvr>
                                        <p:cTn id="470" dur="500" fill="hold"/>
                                        <p:tgtEl>
                                          <p:spTgt spid="371"/>
                                        </p:tgtEl>
                                        <p:attrNameLst>
                                          <p:attrName>ppt_y</p:attrName>
                                        </p:attrNameLst>
                                      </p:cBhvr>
                                      <p:tavLst>
                                        <p:tav tm="0">
                                          <p:val>
                                            <p:strVal val="#ppt_y+#ppt_h/2"/>
                                          </p:val>
                                        </p:tav>
                                        <p:tav tm="100000">
                                          <p:val>
                                            <p:strVal val="#ppt_y"/>
                                          </p:val>
                                        </p:tav>
                                      </p:tavLst>
                                    </p:anim>
                                    <p:anim calcmode="lin" valueType="num">
                                      <p:cBhvr>
                                        <p:cTn id="471" dur="500" fill="hold"/>
                                        <p:tgtEl>
                                          <p:spTgt spid="371"/>
                                        </p:tgtEl>
                                        <p:attrNameLst>
                                          <p:attrName>ppt_w</p:attrName>
                                        </p:attrNameLst>
                                      </p:cBhvr>
                                      <p:tavLst>
                                        <p:tav tm="0">
                                          <p:val>
                                            <p:strVal val="#ppt_w"/>
                                          </p:val>
                                        </p:tav>
                                        <p:tav tm="100000">
                                          <p:val>
                                            <p:strVal val="#ppt_w"/>
                                          </p:val>
                                        </p:tav>
                                      </p:tavLst>
                                    </p:anim>
                                    <p:anim calcmode="lin" valueType="num">
                                      <p:cBhvr>
                                        <p:cTn id="472" dur="500" fill="hold"/>
                                        <p:tgtEl>
                                          <p:spTgt spid="371"/>
                                        </p:tgtEl>
                                        <p:attrNameLst>
                                          <p:attrName>ppt_h</p:attrName>
                                        </p:attrNameLst>
                                      </p:cBhvr>
                                      <p:tavLst>
                                        <p:tav tm="0">
                                          <p:val>
                                            <p:fltVal val="0"/>
                                          </p:val>
                                        </p:tav>
                                        <p:tav tm="100000">
                                          <p:val>
                                            <p:strVal val="#ppt_h"/>
                                          </p:val>
                                        </p:tav>
                                      </p:tavLst>
                                    </p:anim>
                                  </p:childTnLst>
                                </p:cTn>
                              </p:par>
                              <p:par>
                                <p:cTn id="473" presetID="17" presetClass="entr" presetSubtype="4" fill="hold" nodeType="withEffect">
                                  <p:stCondLst>
                                    <p:cond delay="8500"/>
                                  </p:stCondLst>
                                  <p:childTnLst>
                                    <p:set>
                                      <p:cBhvr>
                                        <p:cTn id="474" dur="1" fill="hold">
                                          <p:stCondLst>
                                            <p:cond delay="0"/>
                                          </p:stCondLst>
                                        </p:cTn>
                                        <p:tgtEl>
                                          <p:spTgt spid="455"/>
                                        </p:tgtEl>
                                        <p:attrNameLst>
                                          <p:attrName>style.visibility</p:attrName>
                                        </p:attrNameLst>
                                      </p:cBhvr>
                                      <p:to>
                                        <p:strVal val="visible"/>
                                      </p:to>
                                    </p:set>
                                    <p:anim calcmode="lin" valueType="num">
                                      <p:cBhvr>
                                        <p:cTn id="475" dur="500" fill="hold"/>
                                        <p:tgtEl>
                                          <p:spTgt spid="455"/>
                                        </p:tgtEl>
                                        <p:attrNameLst>
                                          <p:attrName>ppt_x</p:attrName>
                                        </p:attrNameLst>
                                      </p:cBhvr>
                                      <p:tavLst>
                                        <p:tav tm="0">
                                          <p:val>
                                            <p:strVal val="#ppt_x"/>
                                          </p:val>
                                        </p:tav>
                                        <p:tav tm="100000">
                                          <p:val>
                                            <p:strVal val="#ppt_x"/>
                                          </p:val>
                                        </p:tav>
                                      </p:tavLst>
                                    </p:anim>
                                    <p:anim calcmode="lin" valueType="num">
                                      <p:cBhvr>
                                        <p:cTn id="476" dur="500" fill="hold"/>
                                        <p:tgtEl>
                                          <p:spTgt spid="455"/>
                                        </p:tgtEl>
                                        <p:attrNameLst>
                                          <p:attrName>ppt_y</p:attrName>
                                        </p:attrNameLst>
                                      </p:cBhvr>
                                      <p:tavLst>
                                        <p:tav tm="0">
                                          <p:val>
                                            <p:strVal val="#ppt_y+#ppt_h/2"/>
                                          </p:val>
                                        </p:tav>
                                        <p:tav tm="100000">
                                          <p:val>
                                            <p:strVal val="#ppt_y"/>
                                          </p:val>
                                        </p:tav>
                                      </p:tavLst>
                                    </p:anim>
                                    <p:anim calcmode="lin" valueType="num">
                                      <p:cBhvr>
                                        <p:cTn id="477" dur="500" fill="hold"/>
                                        <p:tgtEl>
                                          <p:spTgt spid="455"/>
                                        </p:tgtEl>
                                        <p:attrNameLst>
                                          <p:attrName>ppt_w</p:attrName>
                                        </p:attrNameLst>
                                      </p:cBhvr>
                                      <p:tavLst>
                                        <p:tav tm="0">
                                          <p:val>
                                            <p:strVal val="#ppt_w"/>
                                          </p:val>
                                        </p:tav>
                                        <p:tav tm="100000">
                                          <p:val>
                                            <p:strVal val="#ppt_w"/>
                                          </p:val>
                                        </p:tav>
                                      </p:tavLst>
                                    </p:anim>
                                    <p:anim calcmode="lin" valueType="num">
                                      <p:cBhvr>
                                        <p:cTn id="478" dur="500" fill="hold"/>
                                        <p:tgtEl>
                                          <p:spTgt spid="455"/>
                                        </p:tgtEl>
                                        <p:attrNameLst>
                                          <p:attrName>ppt_h</p:attrName>
                                        </p:attrNameLst>
                                      </p:cBhvr>
                                      <p:tavLst>
                                        <p:tav tm="0">
                                          <p:val>
                                            <p:fltVal val="0"/>
                                          </p:val>
                                        </p:tav>
                                        <p:tav tm="100000">
                                          <p:val>
                                            <p:strVal val="#ppt_h"/>
                                          </p:val>
                                        </p:tav>
                                      </p:tavLst>
                                    </p:anim>
                                  </p:childTnLst>
                                </p:cTn>
                              </p:par>
                              <p:par>
                                <p:cTn id="479" presetID="17" presetClass="entr" presetSubtype="4" fill="hold" nodeType="withEffect">
                                  <p:stCondLst>
                                    <p:cond delay="8600"/>
                                  </p:stCondLst>
                                  <p:childTnLst>
                                    <p:set>
                                      <p:cBhvr>
                                        <p:cTn id="480" dur="1" fill="hold">
                                          <p:stCondLst>
                                            <p:cond delay="0"/>
                                          </p:stCondLst>
                                        </p:cTn>
                                        <p:tgtEl>
                                          <p:spTgt spid="300"/>
                                        </p:tgtEl>
                                        <p:attrNameLst>
                                          <p:attrName>style.visibility</p:attrName>
                                        </p:attrNameLst>
                                      </p:cBhvr>
                                      <p:to>
                                        <p:strVal val="visible"/>
                                      </p:to>
                                    </p:set>
                                    <p:anim calcmode="lin" valueType="num">
                                      <p:cBhvr>
                                        <p:cTn id="481" dur="500" fill="hold"/>
                                        <p:tgtEl>
                                          <p:spTgt spid="300"/>
                                        </p:tgtEl>
                                        <p:attrNameLst>
                                          <p:attrName>ppt_x</p:attrName>
                                        </p:attrNameLst>
                                      </p:cBhvr>
                                      <p:tavLst>
                                        <p:tav tm="0">
                                          <p:val>
                                            <p:strVal val="#ppt_x"/>
                                          </p:val>
                                        </p:tav>
                                        <p:tav tm="100000">
                                          <p:val>
                                            <p:strVal val="#ppt_x"/>
                                          </p:val>
                                        </p:tav>
                                      </p:tavLst>
                                    </p:anim>
                                    <p:anim calcmode="lin" valueType="num">
                                      <p:cBhvr>
                                        <p:cTn id="482" dur="500" fill="hold"/>
                                        <p:tgtEl>
                                          <p:spTgt spid="300"/>
                                        </p:tgtEl>
                                        <p:attrNameLst>
                                          <p:attrName>ppt_y</p:attrName>
                                        </p:attrNameLst>
                                      </p:cBhvr>
                                      <p:tavLst>
                                        <p:tav tm="0">
                                          <p:val>
                                            <p:strVal val="#ppt_y+#ppt_h/2"/>
                                          </p:val>
                                        </p:tav>
                                        <p:tav tm="100000">
                                          <p:val>
                                            <p:strVal val="#ppt_y"/>
                                          </p:val>
                                        </p:tav>
                                      </p:tavLst>
                                    </p:anim>
                                    <p:anim calcmode="lin" valueType="num">
                                      <p:cBhvr>
                                        <p:cTn id="483" dur="500" fill="hold"/>
                                        <p:tgtEl>
                                          <p:spTgt spid="300"/>
                                        </p:tgtEl>
                                        <p:attrNameLst>
                                          <p:attrName>ppt_w</p:attrName>
                                        </p:attrNameLst>
                                      </p:cBhvr>
                                      <p:tavLst>
                                        <p:tav tm="0">
                                          <p:val>
                                            <p:strVal val="#ppt_w"/>
                                          </p:val>
                                        </p:tav>
                                        <p:tav tm="100000">
                                          <p:val>
                                            <p:strVal val="#ppt_w"/>
                                          </p:val>
                                        </p:tav>
                                      </p:tavLst>
                                    </p:anim>
                                    <p:anim calcmode="lin" valueType="num">
                                      <p:cBhvr>
                                        <p:cTn id="484" dur="500" fill="hold"/>
                                        <p:tgtEl>
                                          <p:spTgt spid="300"/>
                                        </p:tgtEl>
                                        <p:attrNameLst>
                                          <p:attrName>ppt_h</p:attrName>
                                        </p:attrNameLst>
                                      </p:cBhvr>
                                      <p:tavLst>
                                        <p:tav tm="0">
                                          <p:val>
                                            <p:fltVal val="0"/>
                                          </p:val>
                                        </p:tav>
                                        <p:tav tm="100000">
                                          <p:val>
                                            <p:strVal val="#ppt_h"/>
                                          </p:val>
                                        </p:tav>
                                      </p:tavLst>
                                    </p:anim>
                                  </p:childTnLst>
                                </p:cTn>
                              </p:par>
                              <p:par>
                                <p:cTn id="485" presetID="17" presetClass="entr" presetSubtype="4" fill="hold" nodeType="withEffect">
                                  <p:stCondLst>
                                    <p:cond delay="8700"/>
                                  </p:stCondLst>
                                  <p:childTnLst>
                                    <p:set>
                                      <p:cBhvr>
                                        <p:cTn id="486" dur="1" fill="hold">
                                          <p:stCondLst>
                                            <p:cond delay="0"/>
                                          </p:stCondLst>
                                        </p:cTn>
                                        <p:tgtEl>
                                          <p:spTgt spid="377"/>
                                        </p:tgtEl>
                                        <p:attrNameLst>
                                          <p:attrName>style.visibility</p:attrName>
                                        </p:attrNameLst>
                                      </p:cBhvr>
                                      <p:to>
                                        <p:strVal val="visible"/>
                                      </p:to>
                                    </p:set>
                                    <p:anim calcmode="lin" valueType="num">
                                      <p:cBhvr>
                                        <p:cTn id="487" dur="500" fill="hold"/>
                                        <p:tgtEl>
                                          <p:spTgt spid="377"/>
                                        </p:tgtEl>
                                        <p:attrNameLst>
                                          <p:attrName>ppt_x</p:attrName>
                                        </p:attrNameLst>
                                      </p:cBhvr>
                                      <p:tavLst>
                                        <p:tav tm="0">
                                          <p:val>
                                            <p:strVal val="#ppt_x"/>
                                          </p:val>
                                        </p:tav>
                                        <p:tav tm="100000">
                                          <p:val>
                                            <p:strVal val="#ppt_x"/>
                                          </p:val>
                                        </p:tav>
                                      </p:tavLst>
                                    </p:anim>
                                    <p:anim calcmode="lin" valueType="num">
                                      <p:cBhvr>
                                        <p:cTn id="488" dur="500" fill="hold"/>
                                        <p:tgtEl>
                                          <p:spTgt spid="377"/>
                                        </p:tgtEl>
                                        <p:attrNameLst>
                                          <p:attrName>ppt_y</p:attrName>
                                        </p:attrNameLst>
                                      </p:cBhvr>
                                      <p:tavLst>
                                        <p:tav tm="0">
                                          <p:val>
                                            <p:strVal val="#ppt_y+#ppt_h/2"/>
                                          </p:val>
                                        </p:tav>
                                        <p:tav tm="100000">
                                          <p:val>
                                            <p:strVal val="#ppt_y"/>
                                          </p:val>
                                        </p:tav>
                                      </p:tavLst>
                                    </p:anim>
                                    <p:anim calcmode="lin" valueType="num">
                                      <p:cBhvr>
                                        <p:cTn id="489" dur="500" fill="hold"/>
                                        <p:tgtEl>
                                          <p:spTgt spid="377"/>
                                        </p:tgtEl>
                                        <p:attrNameLst>
                                          <p:attrName>ppt_w</p:attrName>
                                        </p:attrNameLst>
                                      </p:cBhvr>
                                      <p:tavLst>
                                        <p:tav tm="0">
                                          <p:val>
                                            <p:strVal val="#ppt_w"/>
                                          </p:val>
                                        </p:tav>
                                        <p:tav tm="100000">
                                          <p:val>
                                            <p:strVal val="#ppt_w"/>
                                          </p:val>
                                        </p:tav>
                                      </p:tavLst>
                                    </p:anim>
                                    <p:anim calcmode="lin" valueType="num">
                                      <p:cBhvr>
                                        <p:cTn id="490" dur="500" fill="hold"/>
                                        <p:tgtEl>
                                          <p:spTgt spid="377"/>
                                        </p:tgtEl>
                                        <p:attrNameLst>
                                          <p:attrName>ppt_h</p:attrName>
                                        </p:attrNameLst>
                                      </p:cBhvr>
                                      <p:tavLst>
                                        <p:tav tm="0">
                                          <p:val>
                                            <p:fltVal val="0"/>
                                          </p:val>
                                        </p:tav>
                                        <p:tav tm="100000">
                                          <p:val>
                                            <p:strVal val="#ppt_h"/>
                                          </p:val>
                                        </p:tav>
                                      </p:tavLst>
                                    </p:anim>
                                  </p:childTnLst>
                                </p:cTn>
                              </p:par>
                              <p:par>
                                <p:cTn id="491" presetID="17" presetClass="entr" presetSubtype="4" fill="hold" nodeType="withEffect">
                                  <p:stCondLst>
                                    <p:cond delay="8800"/>
                                  </p:stCondLst>
                                  <p:childTnLst>
                                    <p:set>
                                      <p:cBhvr>
                                        <p:cTn id="492" dur="1" fill="hold">
                                          <p:stCondLst>
                                            <p:cond delay="0"/>
                                          </p:stCondLst>
                                        </p:cTn>
                                        <p:tgtEl>
                                          <p:spTgt spid="389"/>
                                        </p:tgtEl>
                                        <p:attrNameLst>
                                          <p:attrName>style.visibility</p:attrName>
                                        </p:attrNameLst>
                                      </p:cBhvr>
                                      <p:to>
                                        <p:strVal val="visible"/>
                                      </p:to>
                                    </p:set>
                                    <p:anim calcmode="lin" valueType="num">
                                      <p:cBhvr>
                                        <p:cTn id="493" dur="500" fill="hold"/>
                                        <p:tgtEl>
                                          <p:spTgt spid="389"/>
                                        </p:tgtEl>
                                        <p:attrNameLst>
                                          <p:attrName>ppt_x</p:attrName>
                                        </p:attrNameLst>
                                      </p:cBhvr>
                                      <p:tavLst>
                                        <p:tav tm="0">
                                          <p:val>
                                            <p:strVal val="#ppt_x"/>
                                          </p:val>
                                        </p:tav>
                                        <p:tav tm="100000">
                                          <p:val>
                                            <p:strVal val="#ppt_x"/>
                                          </p:val>
                                        </p:tav>
                                      </p:tavLst>
                                    </p:anim>
                                    <p:anim calcmode="lin" valueType="num">
                                      <p:cBhvr>
                                        <p:cTn id="494" dur="500" fill="hold"/>
                                        <p:tgtEl>
                                          <p:spTgt spid="389"/>
                                        </p:tgtEl>
                                        <p:attrNameLst>
                                          <p:attrName>ppt_y</p:attrName>
                                        </p:attrNameLst>
                                      </p:cBhvr>
                                      <p:tavLst>
                                        <p:tav tm="0">
                                          <p:val>
                                            <p:strVal val="#ppt_y+#ppt_h/2"/>
                                          </p:val>
                                        </p:tav>
                                        <p:tav tm="100000">
                                          <p:val>
                                            <p:strVal val="#ppt_y"/>
                                          </p:val>
                                        </p:tav>
                                      </p:tavLst>
                                    </p:anim>
                                    <p:anim calcmode="lin" valueType="num">
                                      <p:cBhvr>
                                        <p:cTn id="495" dur="500" fill="hold"/>
                                        <p:tgtEl>
                                          <p:spTgt spid="389"/>
                                        </p:tgtEl>
                                        <p:attrNameLst>
                                          <p:attrName>ppt_w</p:attrName>
                                        </p:attrNameLst>
                                      </p:cBhvr>
                                      <p:tavLst>
                                        <p:tav tm="0">
                                          <p:val>
                                            <p:strVal val="#ppt_w"/>
                                          </p:val>
                                        </p:tav>
                                        <p:tav tm="100000">
                                          <p:val>
                                            <p:strVal val="#ppt_w"/>
                                          </p:val>
                                        </p:tav>
                                      </p:tavLst>
                                    </p:anim>
                                    <p:anim calcmode="lin" valueType="num">
                                      <p:cBhvr>
                                        <p:cTn id="496" dur="500" fill="hold"/>
                                        <p:tgtEl>
                                          <p:spTgt spid="389"/>
                                        </p:tgtEl>
                                        <p:attrNameLst>
                                          <p:attrName>ppt_h</p:attrName>
                                        </p:attrNameLst>
                                      </p:cBhvr>
                                      <p:tavLst>
                                        <p:tav tm="0">
                                          <p:val>
                                            <p:fltVal val="0"/>
                                          </p:val>
                                        </p:tav>
                                        <p:tav tm="100000">
                                          <p:val>
                                            <p:strVal val="#ppt_h"/>
                                          </p:val>
                                        </p:tav>
                                      </p:tavLst>
                                    </p:anim>
                                  </p:childTnLst>
                                </p:cTn>
                              </p:par>
                              <p:par>
                                <p:cTn id="497" presetID="17" presetClass="entr" presetSubtype="4" fill="hold" nodeType="withEffect">
                                  <p:stCondLst>
                                    <p:cond delay="8900"/>
                                  </p:stCondLst>
                                  <p:childTnLst>
                                    <p:set>
                                      <p:cBhvr>
                                        <p:cTn id="498" dur="1" fill="hold">
                                          <p:stCondLst>
                                            <p:cond delay="0"/>
                                          </p:stCondLst>
                                        </p:cTn>
                                        <p:tgtEl>
                                          <p:spTgt spid="15"/>
                                        </p:tgtEl>
                                        <p:attrNameLst>
                                          <p:attrName>style.visibility</p:attrName>
                                        </p:attrNameLst>
                                      </p:cBhvr>
                                      <p:to>
                                        <p:strVal val="visible"/>
                                      </p:to>
                                    </p:set>
                                    <p:anim calcmode="lin" valueType="num">
                                      <p:cBhvr>
                                        <p:cTn id="499" dur="500" fill="hold"/>
                                        <p:tgtEl>
                                          <p:spTgt spid="15"/>
                                        </p:tgtEl>
                                        <p:attrNameLst>
                                          <p:attrName>ppt_x</p:attrName>
                                        </p:attrNameLst>
                                      </p:cBhvr>
                                      <p:tavLst>
                                        <p:tav tm="0">
                                          <p:val>
                                            <p:strVal val="#ppt_x"/>
                                          </p:val>
                                        </p:tav>
                                        <p:tav tm="100000">
                                          <p:val>
                                            <p:strVal val="#ppt_x"/>
                                          </p:val>
                                        </p:tav>
                                      </p:tavLst>
                                    </p:anim>
                                    <p:anim calcmode="lin" valueType="num">
                                      <p:cBhvr>
                                        <p:cTn id="500" dur="500" fill="hold"/>
                                        <p:tgtEl>
                                          <p:spTgt spid="15"/>
                                        </p:tgtEl>
                                        <p:attrNameLst>
                                          <p:attrName>ppt_y</p:attrName>
                                        </p:attrNameLst>
                                      </p:cBhvr>
                                      <p:tavLst>
                                        <p:tav tm="0">
                                          <p:val>
                                            <p:strVal val="#ppt_y+#ppt_h/2"/>
                                          </p:val>
                                        </p:tav>
                                        <p:tav tm="100000">
                                          <p:val>
                                            <p:strVal val="#ppt_y"/>
                                          </p:val>
                                        </p:tav>
                                      </p:tavLst>
                                    </p:anim>
                                    <p:anim calcmode="lin" valueType="num">
                                      <p:cBhvr>
                                        <p:cTn id="501" dur="500" fill="hold"/>
                                        <p:tgtEl>
                                          <p:spTgt spid="15"/>
                                        </p:tgtEl>
                                        <p:attrNameLst>
                                          <p:attrName>ppt_w</p:attrName>
                                        </p:attrNameLst>
                                      </p:cBhvr>
                                      <p:tavLst>
                                        <p:tav tm="0">
                                          <p:val>
                                            <p:strVal val="#ppt_w"/>
                                          </p:val>
                                        </p:tav>
                                        <p:tav tm="100000">
                                          <p:val>
                                            <p:strVal val="#ppt_w"/>
                                          </p:val>
                                        </p:tav>
                                      </p:tavLst>
                                    </p:anim>
                                    <p:anim calcmode="lin" valueType="num">
                                      <p:cBhvr>
                                        <p:cTn id="502" dur="500" fill="hold"/>
                                        <p:tgtEl>
                                          <p:spTgt spid="15"/>
                                        </p:tgtEl>
                                        <p:attrNameLst>
                                          <p:attrName>ppt_h</p:attrName>
                                        </p:attrNameLst>
                                      </p:cBhvr>
                                      <p:tavLst>
                                        <p:tav tm="0">
                                          <p:val>
                                            <p:fltVal val="0"/>
                                          </p:val>
                                        </p:tav>
                                        <p:tav tm="100000">
                                          <p:val>
                                            <p:strVal val="#ppt_h"/>
                                          </p:val>
                                        </p:tav>
                                      </p:tavLst>
                                    </p:anim>
                                  </p:childTnLst>
                                </p:cTn>
                              </p:par>
                              <p:par>
                                <p:cTn id="503" presetID="17" presetClass="entr" presetSubtype="4" fill="hold" nodeType="withEffect">
                                  <p:stCondLst>
                                    <p:cond delay="9000"/>
                                  </p:stCondLst>
                                  <p:childTnLst>
                                    <p:set>
                                      <p:cBhvr>
                                        <p:cTn id="504" dur="1" fill="hold">
                                          <p:stCondLst>
                                            <p:cond delay="0"/>
                                          </p:stCondLst>
                                        </p:cTn>
                                        <p:tgtEl>
                                          <p:spTgt spid="401"/>
                                        </p:tgtEl>
                                        <p:attrNameLst>
                                          <p:attrName>style.visibility</p:attrName>
                                        </p:attrNameLst>
                                      </p:cBhvr>
                                      <p:to>
                                        <p:strVal val="visible"/>
                                      </p:to>
                                    </p:set>
                                    <p:anim calcmode="lin" valueType="num">
                                      <p:cBhvr>
                                        <p:cTn id="505" dur="500" fill="hold"/>
                                        <p:tgtEl>
                                          <p:spTgt spid="401"/>
                                        </p:tgtEl>
                                        <p:attrNameLst>
                                          <p:attrName>ppt_x</p:attrName>
                                        </p:attrNameLst>
                                      </p:cBhvr>
                                      <p:tavLst>
                                        <p:tav tm="0">
                                          <p:val>
                                            <p:strVal val="#ppt_x"/>
                                          </p:val>
                                        </p:tav>
                                        <p:tav tm="100000">
                                          <p:val>
                                            <p:strVal val="#ppt_x"/>
                                          </p:val>
                                        </p:tav>
                                      </p:tavLst>
                                    </p:anim>
                                    <p:anim calcmode="lin" valueType="num">
                                      <p:cBhvr>
                                        <p:cTn id="506" dur="500" fill="hold"/>
                                        <p:tgtEl>
                                          <p:spTgt spid="401"/>
                                        </p:tgtEl>
                                        <p:attrNameLst>
                                          <p:attrName>ppt_y</p:attrName>
                                        </p:attrNameLst>
                                      </p:cBhvr>
                                      <p:tavLst>
                                        <p:tav tm="0">
                                          <p:val>
                                            <p:strVal val="#ppt_y+#ppt_h/2"/>
                                          </p:val>
                                        </p:tav>
                                        <p:tav tm="100000">
                                          <p:val>
                                            <p:strVal val="#ppt_y"/>
                                          </p:val>
                                        </p:tav>
                                      </p:tavLst>
                                    </p:anim>
                                    <p:anim calcmode="lin" valueType="num">
                                      <p:cBhvr>
                                        <p:cTn id="507" dur="500" fill="hold"/>
                                        <p:tgtEl>
                                          <p:spTgt spid="401"/>
                                        </p:tgtEl>
                                        <p:attrNameLst>
                                          <p:attrName>ppt_w</p:attrName>
                                        </p:attrNameLst>
                                      </p:cBhvr>
                                      <p:tavLst>
                                        <p:tav tm="0">
                                          <p:val>
                                            <p:strVal val="#ppt_w"/>
                                          </p:val>
                                        </p:tav>
                                        <p:tav tm="100000">
                                          <p:val>
                                            <p:strVal val="#ppt_w"/>
                                          </p:val>
                                        </p:tav>
                                      </p:tavLst>
                                    </p:anim>
                                    <p:anim calcmode="lin" valueType="num">
                                      <p:cBhvr>
                                        <p:cTn id="508" dur="500" fill="hold"/>
                                        <p:tgtEl>
                                          <p:spTgt spid="401"/>
                                        </p:tgtEl>
                                        <p:attrNameLst>
                                          <p:attrName>ppt_h</p:attrName>
                                        </p:attrNameLst>
                                      </p:cBhvr>
                                      <p:tavLst>
                                        <p:tav tm="0">
                                          <p:val>
                                            <p:fltVal val="0"/>
                                          </p:val>
                                        </p:tav>
                                        <p:tav tm="100000">
                                          <p:val>
                                            <p:strVal val="#ppt_h"/>
                                          </p:val>
                                        </p:tav>
                                      </p:tavLst>
                                    </p:anim>
                                  </p:childTnLst>
                                </p:cTn>
                              </p:par>
                              <p:par>
                                <p:cTn id="509" presetID="17" presetClass="entr" presetSubtype="4" fill="hold" nodeType="withEffect">
                                  <p:stCondLst>
                                    <p:cond delay="9100"/>
                                  </p:stCondLst>
                                  <p:childTnLst>
                                    <p:set>
                                      <p:cBhvr>
                                        <p:cTn id="510" dur="1" fill="hold">
                                          <p:stCondLst>
                                            <p:cond delay="0"/>
                                          </p:stCondLst>
                                        </p:cTn>
                                        <p:tgtEl>
                                          <p:spTgt spid="365"/>
                                        </p:tgtEl>
                                        <p:attrNameLst>
                                          <p:attrName>style.visibility</p:attrName>
                                        </p:attrNameLst>
                                      </p:cBhvr>
                                      <p:to>
                                        <p:strVal val="visible"/>
                                      </p:to>
                                    </p:set>
                                    <p:anim calcmode="lin" valueType="num">
                                      <p:cBhvr>
                                        <p:cTn id="511" dur="500" fill="hold"/>
                                        <p:tgtEl>
                                          <p:spTgt spid="365"/>
                                        </p:tgtEl>
                                        <p:attrNameLst>
                                          <p:attrName>ppt_x</p:attrName>
                                        </p:attrNameLst>
                                      </p:cBhvr>
                                      <p:tavLst>
                                        <p:tav tm="0">
                                          <p:val>
                                            <p:strVal val="#ppt_x"/>
                                          </p:val>
                                        </p:tav>
                                        <p:tav tm="100000">
                                          <p:val>
                                            <p:strVal val="#ppt_x"/>
                                          </p:val>
                                        </p:tav>
                                      </p:tavLst>
                                    </p:anim>
                                    <p:anim calcmode="lin" valueType="num">
                                      <p:cBhvr>
                                        <p:cTn id="512" dur="500" fill="hold"/>
                                        <p:tgtEl>
                                          <p:spTgt spid="365"/>
                                        </p:tgtEl>
                                        <p:attrNameLst>
                                          <p:attrName>ppt_y</p:attrName>
                                        </p:attrNameLst>
                                      </p:cBhvr>
                                      <p:tavLst>
                                        <p:tav tm="0">
                                          <p:val>
                                            <p:strVal val="#ppt_y+#ppt_h/2"/>
                                          </p:val>
                                        </p:tav>
                                        <p:tav tm="100000">
                                          <p:val>
                                            <p:strVal val="#ppt_y"/>
                                          </p:val>
                                        </p:tav>
                                      </p:tavLst>
                                    </p:anim>
                                    <p:anim calcmode="lin" valueType="num">
                                      <p:cBhvr>
                                        <p:cTn id="513" dur="500" fill="hold"/>
                                        <p:tgtEl>
                                          <p:spTgt spid="365"/>
                                        </p:tgtEl>
                                        <p:attrNameLst>
                                          <p:attrName>ppt_w</p:attrName>
                                        </p:attrNameLst>
                                      </p:cBhvr>
                                      <p:tavLst>
                                        <p:tav tm="0">
                                          <p:val>
                                            <p:strVal val="#ppt_w"/>
                                          </p:val>
                                        </p:tav>
                                        <p:tav tm="100000">
                                          <p:val>
                                            <p:strVal val="#ppt_w"/>
                                          </p:val>
                                        </p:tav>
                                      </p:tavLst>
                                    </p:anim>
                                    <p:anim calcmode="lin" valueType="num">
                                      <p:cBhvr>
                                        <p:cTn id="514" dur="500" fill="hold"/>
                                        <p:tgtEl>
                                          <p:spTgt spid="365"/>
                                        </p:tgtEl>
                                        <p:attrNameLst>
                                          <p:attrName>ppt_h</p:attrName>
                                        </p:attrNameLst>
                                      </p:cBhvr>
                                      <p:tavLst>
                                        <p:tav tm="0">
                                          <p:val>
                                            <p:fltVal val="0"/>
                                          </p:val>
                                        </p:tav>
                                        <p:tav tm="100000">
                                          <p:val>
                                            <p:strVal val="#ppt_h"/>
                                          </p:val>
                                        </p:tav>
                                      </p:tavLst>
                                    </p:anim>
                                  </p:childTnLst>
                                </p:cTn>
                              </p:par>
                              <p:par>
                                <p:cTn id="515" presetID="17" presetClass="entr" presetSubtype="4" fill="hold" nodeType="withEffect">
                                  <p:stCondLst>
                                    <p:cond delay="9200"/>
                                  </p:stCondLst>
                                  <p:childTnLst>
                                    <p:set>
                                      <p:cBhvr>
                                        <p:cTn id="516" dur="1" fill="hold">
                                          <p:stCondLst>
                                            <p:cond delay="0"/>
                                          </p:stCondLst>
                                        </p:cTn>
                                        <p:tgtEl>
                                          <p:spTgt spid="13"/>
                                        </p:tgtEl>
                                        <p:attrNameLst>
                                          <p:attrName>style.visibility</p:attrName>
                                        </p:attrNameLst>
                                      </p:cBhvr>
                                      <p:to>
                                        <p:strVal val="visible"/>
                                      </p:to>
                                    </p:set>
                                    <p:anim calcmode="lin" valueType="num">
                                      <p:cBhvr>
                                        <p:cTn id="517" dur="500" fill="hold"/>
                                        <p:tgtEl>
                                          <p:spTgt spid="13"/>
                                        </p:tgtEl>
                                        <p:attrNameLst>
                                          <p:attrName>ppt_x</p:attrName>
                                        </p:attrNameLst>
                                      </p:cBhvr>
                                      <p:tavLst>
                                        <p:tav tm="0">
                                          <p:val>
                                            <p:strVal val="#ppt_x"/>
                                          </p:val>
                                        </p:tav>
                                        <p:tav tm="100000">
                                          <p:val>
                                            <p:strVal val="#ppt_x"/>
                                          </p:val>
                                        </p:tav>
                                      </p:tavLst>
                                    </p:anim>
                                    <p:anim calcmode="lin" valueType="num">
                                      <p:cBhvr>
                                        <p:cTn id="518" dur="500" fill="hold"/>
                                        <p:tgtEl>
                                          <p:spTgt spid="13"/>
                                        </p:tgtEl>
                                        <p:attrNameLst>
                                          <p:attrName>ppt_y</p:attrName>
                                        </p:attrNameLst>
                                      </p:cBhvr>
                                      <p:tavLst>
                                        <p:tav tm="0">
                                          <p:val>
                                            <p:strVal val="#ppt_y+#ppt_h/2"/>
                                          </p:val>
                                        </p:tav>
                                        <p:tav tm="100000">
                                          <p:val>
                                            <p:strVal val="#ppt_y"/>
                                          </p:val>
                                        </p:tav>
                                      </p:tavLst>
                                    </p:anim>
                                    <p:anim calcmode="lin" valueType="num">
                                      <p:cBhvr>
                                        <p:cTn id="519" dur="500" fill="hold"/>
                                        <p:tgtEl>
                                          <p:spTgt spid="13"/>
                                        </p:tgtEl>
                                        <p:attrNameLst>
                                          <p:attrName>ppt_w</p:attrName>
                                        </p:attrNameLst>
                                      </p:cBhvr>
                                      <p:tavLst>
                                        <p:tav tm="0">
                                          <p:val>
                                            <p:strVal val="#ppt_w"/>
                                          </p:val>
                                        </p:tav>
                                        <p:tav tm="100000">
                                          <p:val>
                                            <p:strVal val="#ppt_w"/>
                                          </p:val>
                                        </p:tav>
                                      </p:tavLst>
                                    </p:anim>
                                    <p:anim calcmode="lin" valueType="num">
                                      <p:cBhvr>
                                        <p:cTn id="520" dur="500" fill="hold"/>
                                        <p:tgtEl>
                                          <p:spTgt spid="13"/>
                                        </p:tgtEl>
                                        <p:attrNameLst>
                                          <p:attrName>ppt_h</p:attrName>
                                        </p:attrNameLst>
                                      </p:cBhvr>
                                      <p:tavLst>
                                        <p:tav tm="0">
                                          <p:val>
                                            <p:fltVal val="0"/>
                                          </p:val>
                                        </p:tav>
                                        <p:tav tm="100000">
                                          <p:val>
                                            <p:strVal val="#ppt_h"/>
                                          </p:val>
                                        </p:tav>
                                      </p:tavLst>
                                    </p:anim>
                                  </p:childTnLst>
                                </p:cTn>
                              </p:par>
                              <p:par>
                                <p:cTn id="521" presetID="17" presetClass="entr" presetSubtype="4" fill="hold" nodeType="withEffect">
                                  <p:stCondLst>
                                    <p:cond delay="9300"/>
                                  </p:stCondLst>
                                  <p:childTnLst>
                                    <p:set>
                                      <p:cBhvr>
                                        <p:cTn id="522" dur="1" fill="hold">
                                          <p:stCondLst>
                                            <p:cond delay="0"/>
                                          </p:stCondLst>
                                        </p:cTn>
                                        <p:tgtEl>
                                          <p:spTgt spid="407"/>
                                        </p:tgtEl>
                                        <p:attrNameLst>
                                          <p:attrName>style.visibility</p:attrName>
                                        </p:attrNameLst>
                                      </p:cBhvr>
                                      <p:to>
                                        <p:strVal val="visible"/>
                                      </p:to>
                                    </p:set>
                                    <p:anim calcmode="lin" valueType="num">
                                      <p:cBhvr>
                                        <p:cTn id="523" dur="500" fill="hold"/>
                                        <p:tgtEl>
                                          <p:spTgt spid="407"/>
                                        </p:tgtEl>
                                        <p:attrNameLst>
                                          <p:attrName>ppt_x</p:attrName>
                                        </p:attrNameLst>
                                      </p:cBhvr>
                                      <p:tavLst>
                                        <p:tav tm="0">
                                          <p:val>
                                            <p:strVal val="#ppt_x"/>
                                          </p:val>
                                        </p:tav>
                                        <p:tav tm="100000">
                                          <p:val>
                                            <p:strVal val="#ppt_x"/>
                                          </p:val>
                                        </p:tav>
                                      </p:tavLst>
                                    </p:anim>
                                    <p:anim calcmode="lin" valueType="num">
                                      <p:cBhvr>
                                        <p:cTn id="524" dur="500" fill="hold"/>
                                        <p:tgtEl>
                                          <p:spTgt spid="407"/>
                                        </p:tgtEl>
                                        <p:attrNameLst>
                                          <p:attrName>ppt_y</p:attrName>
                                        </p:attrNameLst>
                                      </p:cBhvr>
                                      <p:tavLst>
                                        <p:tav tm="0">
                                          <p:val>
                                            <p:strVal val="#ppt_y+#ppt_h/2"/>
                                          </p:val>
                                        </p:tav>
                                        <p:tav tm="100000">
                                          <p:val>
                                            <p:strVal val="#ppt_y"/>
                                          </p:val>
                                        </p:tav>
                                      </p:tavLst>
                                    </p:anim>
                                    <p:anim calcmode="lin" valueType="num">
                                      <p:cBhvr>
                                        <p:cTn id="525" dur="500" fill="hold"/>
                                        <p:tgtEl>
                                          <p:spTgt spid="407"/>
                                        </p:tgtEl>
                                        <p:attrNameLst>
                                          <p:attrName>ppt_w</p:attrName>
                                        </p:attrNameLst>
                                      </p:cBhvr>
                                      <p:tavLst>
                                        <p:tav tm="0">
                                          <p:val>
                                            <p:strVal val="#ppt_w"/>
                                          </p:val>
                                        </p:tav>
                                        <p:tav tm="100000">
                                          <p:val>
                                            <p:strVal val="#ppt_w"/>
                                          </p:val>
                                        </p:tav>
                                      </p:tavLst>
                                    </p:anim>
                                    <p:anim calcmode="lin" valueType="num">
                                      <p:cBhvr>
                                        <p:cTn id="526" dur="500" fill="hold"/>
                                        <p:tgtEl>
                                          <p:spTgt spid="407"/>
                                        </p:tgtEl>
                                        <p:attrNameLst>
                                          <p:attrName>ppt_h</p:attrName>
                                        </p:attrNameLst>
                                      </p:cBhvr>
                                      <p:tavLst>
                                        <p:tav tm="0">
                                          <p:val>
                                            <p:fltVal val="0"/>
                                          </p:val>
                                        </p:tav>
                                        <p:tav tm="100000">
                                          <p:val>
                                            <p:strVal val="#ppt_h"/>
                                          </p:val>
                                        </p:tav>
                                      </p:tavLst>
                                    </p:anim>
                                  </p:childTnLst>
                                </p:cTn>
                              </p:par>
                              <p:par>
                                <p:cTn id="527" presetID="17" presetClass="entr" presetSubtype="4" fill="hold" nodeType="withEffect">
                                  <p:stCondLst>
                                    <p:cond delay="9400"/>
                                  </p:stCondLst>
                                  <p:childTnLst>
                                    <p:set>
                                      <p:cBhvr>
                                        <p:cTn id="528" dur="1" fill="hold">
                                          <p:stCondLst>
                                            <p:cond delay="0"/>
                                          </p:stCondLst>
                                        </p:cTn>
                                        <p:tgtEl>
                                          <p:spTgt spid="30"/>
                                        </p:tgtEl>
                                        <p:attrNameLst>
                                          <p:attrName>style.visibility</p:attrName>
                                        </p:attrNameLst>
                                      </p:cBhvr>
                                      <p:to>
                                        <p:strVal val="visible"/>
                                      </p:to>
                                    </p:set>
                                    <p:anim calcmode="lin" valueType="num">
                                      <p:cBhvr>
                                        <p:cTn id="529" dur="500" fill="hold"/>
                                        <p:tgtEl>
                                          <p:spTgt spid="30"/>
                                        </p:tgtEl>
                                        <p:attrNameLst>
                                          <p:attrName>ppt_x</p:attrName>
                                        </p:attrNameLst>
                                      </p:cBhvr>
                                      <p:tavLst>
                                        <p:tav tm="0">
                                          <p:val>
                                            <p:strVal val="#ppt_x"/>
                                          </p:val>
                                        </p:tav>
                                        <p:tav tm="100000">
                                          <p:val>
                                            <p:strVal val="#ppt_x"/>
                                          </p:val>
                                        </p:tav>
                                      </p:tavLst>
                                    </p:anim>
                                    <p:anim calcmode="lin" valueType="num">
                                      <p:cBhvr>
                                        <p:cTn id="530" dur="500" fill="hold"/>
                                        <p:tgtEl>
                                          <p:spTgt spid="30"/>
                                        </p:tgtEl>
                                        <p:attrNameLst>
                                          <p:attrName>ppt_y</p:attrName>
                                        </p:attrNameLst>
                                      </p:cBhvr>
                                      <p:tavLst>
                                        <p:tav tm="0">
                                          <p:val>
                                            <p:strVal val="#ppt_y+#ppt_h/2"/>
                                          </p:val>
                                        </p:tav>
                                        <p:tav tm="100000">
                                          <p:val>
                                            <p:strVal val="#ppt_y"/>
                                          </p:val>
                                        </p:tav>
                                      </p:tavLst>
                                    </p:anim>
                                    <p:anim calcmode="lin" valueType="num">
                                      <p:cBhvr>
                                        <p:cTn id="531" dur="500" fill="hold"/>
                                        <p:tgtEl>
                                          <p:spTgt spid="30"/>
                                        </p:tgtEl>
                                        <p:attrNameLst>
                                          <p:attrName>ppt_w</p:attrName>
                                        </p:attrNameLst>
                                      </p:cBhvr>
                                      <p:tavLst>
                                        <p:tav tm="0">
                                          <p:val>
                                            <p:strVal val="#ppt_w"/>
                                          </p:val>
                                        </p:tav>
                                        <p:tav tm="100000">
                                          <p:val>
                                            <p:strVal val="#ppt_w"/>
                                          </p:val>
                                        </p:tav>
                                      </p:tavLst>
                                    </p:anim>
                                    <p:anim calcmode="lin" valueType="num">
                                      <p:cBhvr>
                                        <p:cTn id="532" dur="500" fill="hold"/>
                                        <p:tgtEl>
                                          <p:spTgt spid="30"/>
                                        </p:tgtEl>
                                        <p:attrNameLst>
                                          <p:attrName>ppt_h</p:attrName>
                                        </p:attrNameLst>
                                      </p:cBhvr>
                                      <p:tavLst>
                                        <p:tav tm="0">
                                          <p:val>
                                            <p:fltVal val="0"/>
                                          </p:val>
                                        </p:tav>
                                        <p:tav tm="100000">
                                          <p:val>
                                            <p:strVal val="#ppt_h"/>
                                          </p:val>
                                        </p:tav>
                                      </p:tavLst>
                                    </p:anim>
                                  </p:childTnLst>
                                </p:cTn>
                              </p:par>
                              <p:par>
                                <p:cTn id="533" presetID="17" presetClass="entr" presetSubtype="4" fill="hold" nodeType="withEffect">
                                  <p:stCondLst>
                                    <p:cond delay="9500"/>
                                  </p:stCondLst>
                                  <p:childTnLst>
                                    <p:set>
                                      <p:cBhvr>
                                        <p:cTn id="534" dur="1" fill="hold">
                                          <p:stCondLst>
                                            <p:cond delay="0"/>
                                          </p:stCondLst>
                                        </p:cTn>
                                        <p:tgtEl>
                                          <p:spTgt spid="410"/>
                                        </p:tgtEl>
                                        <p:attrNameLst>
                                          <p:attrName>style.visibility</p:attrName>
                                        </p:attrNameLst>
                                      </p:cBhvr>
                                      <p:to>
                                        <p:strVal val="visible"/>
                                      </p:to>
                                    </p:set>
                                    <p:anim calcmode="lin" valueType="num">
                                      <p:cBhvr>
                                        <p:cTn id="535" dur="500" fill="hold"/>
                                        <p:tgtEl>
                                          <p:spTgt spid="410"/>
                                        </p:tgtEl>
                                        <p:attrNameLst>
                                          <p:attrName>ppt_x</p:attrName>
                                        </p:attrNameLst>
                                      </p:cBhvr>
                                      <p:tavLst>
                                        <p:tav tm="0">
                                          <p:val>
                                            <p:strVal val="#ppt_x"/>
                                          </p:val>
                                        </p:tav>
                                        <p:tav tm="100000">
                                          <p:val>
                                            <p:strVal val="#ppt_x"/>
                                          </p:val>
                                        </p:tav>
                                      </p:tavLst>
                                    </p:anim>
                                    <p:anim calcmode="lin" valueType="num">
                                      <p:cBhvr>
                                        <p:cTn id="536" dur="500" fill="hold"/>
                                        <p:tgtEl>
                                          <p:spTgt spid="410"/>
                                        </p:tgtEl>
                                        <p:attrNameLst>
                                          <p:attrName>ppt_y</p:attrName>
                                        </p:attrNameLst>
                                      </p:cBhvr>
                                      <p:tavLst>
                                        <p:tav tm="0">
                                          <p:val>
                                            <p:strVal val="#ppt_y+#ppt_h/2"/>
                                          </p:val>
                                        </p:tav>
                                        <p:tav tm="100000">
                                          <p:val>
                                            <p:strVal val="#ppt_y"/>
                                          </p:val>
                                        </p:tav>
                                      </p:tavLst>
                                    </p:anim>
                                    <p:anim calcmode="lin" valueType="num">
                                      <p:cBhvr>
                                        <p:cTn id="537" dur="500" fill="hold"/>
                                        <p:tgtEl>
                                          <p:spTgt spid="410"/>
                                        </p:tgtEl>
                                        <p:attrNameLst>
                                          <p:attrName>ppt_w</p:attrName>
                                        </p:attrNameLst>
                                      </p:cBhvr>
                                      <p:tavLst>
                                        <p:tav tm="0">
                                          <p:val>
                                            <p:strVal val="#ppt_w"/>
                                          </p:val>
                                        </p:tav>
                                        <p:tav tm="100000">
                                          <p:val>
                                            <p:strVal val="#ppt_w"/>
                                          </p:val>
                                        </p:tav>
                                      </p:tavLst>
                                    </p:anim>
                                    <p:anim calcmode="lin" valueType="num">
                                      <p:cBhvr>
                                        <p:cTn id="538" dur="500" fill="hold"/>
                                        <p:tgtEl>
                                          <p:spTgt spid="410"/>
                                        </p:tgtEl>
                                        <p:attrNameLst>
                                          <p:attrName>ppt_h</p:attrName>
                                        </p:attrNameLst>
                                      </p:cBhvr>
                                      <p:tavLst>
                                        <p:tav tm="0">
                                          <p:val>
                                            <p:fltVal val="0"/>
                                          </p:val>
                                        </p:tav>
                                        <p:tav tm="100000">
                                          <p:val>
                                            <p:strVal val="#ppt_h"/>
                                          </p:val>
                                        </p:tav>
                                      </p:tavLst>
                                    </p:anim>
                                  </p:childTnLst>
                                </p:cTn>
                              </p:par>
                              <p:par>
                                <p:cTn id="539" presetID="17" presetClass="entr" presetSubtype="4" fill="hold" nodeType="withEffect">
                                  <p:stCondLst>
                                    <p:cond delay="9600"/>
                                  </p:stCondLst>
                                  <p:childTnLst>
                                    <p:set>
                                      <p:cBhvr>
                                        <p:cTn id="540" dur="1" fill="hold">
                                          <p:stCondLst>
                                            <p:cond delay="0"/>
                                          </p:stCondLst>
                                        </p:cTn>
                                        <p:tgtEl>
                                          <p:spTgt spid="419"/>
                                        </p:tgtEl>
                                        <p:attrNameLst>
                                          <p:attrName>style.visibility</p:attrName>
                                        </p:attrNameLst>
                                      </p:cBhvr>
                                      <p:to>
                                        <p:strVal val="visible"/>
                                      </p:to>
                                    </p:set>
                                    <p:anim calcmode="lin" valueType="num">
                                      <p:cBhvr>
                                        <p:cTn id="541" dur="500" fill="hold"/>
                                        <p:tgtEl>
                                          <p:spTgt spid="419"/>
                                        </p:tgtEl>
                                        <p:attrNameLst>
                                          <p:attrName>ppt_x</p:attrName>
                                        </p:attrNameLst>
                                      </p:cBhvr>
                                      <p:tavLst>
                                        <p:tav tm="0">
                                          <p:val>
                                            <p:strVal val="#ppt_x"/>
                                          </p:val>
                                        </p:tav>
                                        <p:tav tm="100000">
                                          <p:val>
                                            <p:strVal val="#ppt_x"/>
                                          </p:val>
                                        </p:tav>
                                      </p:tavLst>
                                    </p:anim>
                                    <p:anim calcmode="lin" valueType="num">
                                      <p:cBhvr>
                                        <p:cTn id="542" dur="500" fill="hold"/>
                                        <p:tgtEl>
                                          <p:spTgt spid="419"/>
                                        </p:tgtEl>
                                        <p:attrNameLst>
                                          <p:attrName>ppt_y</p:attrName>
                                        </p:attrNameLst>
                                      </p:cBhvr>
                                      <p:tavLst>
                                        <p:tav tm="0">
                                          <p:val>
                                            <p:strVal val="#ppt_y+#ppt_h/2"/>
                                          </p:val>
                                        </p:tav>
                                        <p:tav tm="100000">
                                          <p:val>
                                            <p:strVal val="#ppt_y"/>
                                          </p:val>
                                        </p:tav>
                                      </p:tavLst>
                                    </p:anim>
                                    <p:anim calcmode="lin" valueType="num">
                                      <p:cBhvr>
                                        <p:cTn id="543" dur="500" fill="hold"/>
                                        <p:tgtEl>
                                          <p:spTgt spid="419"/>
                                        </p:tgtEl>
                                        <p:attrNameLst>
                                          <p:attrName>ppt_w</p:attrName>
                                        </p:attrNameLst>
                                      </p:cBhvr>
                                      <p:tavLst>
                                        <p:tav tm="0">
                                          <p:val>
                                            <p:strVal val="#ppt_w"/>
                                          </p:val>
                                        </p:tav>
                                        <p:tav tm="100000">
                                          <p:val>
                                            <p:strVal val="#ppt_w"/>
                                          </p:val>
                                        </p:tav>
                                      </p:tavLst>
                                    </p:anim>
                                    <p:anim calcmode="lin" valueType="num">
                                      <p:cBhvr>
                                        <p:cTn id="544" dur="500" fill="hold"/>
                                        <p:tgtEl>
                                          <p:spTgt spid="419"/>
                                        </p:tgtEl>
                                        <p:attrNameLst>
                                          <p:attrName>ppt_h</p:attrName>
                                        </p:attrNameLst>
                                      </p:cBhvr>
                                      <p:tavLst>
                                        <p:tav tm="0">
                                          <p:val>
                                            <p:fltVal val="0"/>
                                          </p:val>
                                        </p:tav>
                                        <p:tav tm="100000">
                                          <p:val>
                                            <p:strVal val="#ppt_h"/>
                                          </p:val>
                                        </p:tav>
                                      </p:tavLst>
                                    </p:anim>
                                  </p:childTnLst>
                                </p:cTn>
                              </p:par>
                              <p:par>
                                <p:cTn id="545" presetID="17" presetClass="entr" presetSubtype="4" fill="hold" nodeType="withEffect">
                                  <p:stCondLst>
                                    <p:cond delay="9700"/>
                                  </p:stCondLst>
                                  <p:childTnLst>
                                    <p:set>
                                      <p:cBhvr>
                                        <p:cTn id="546" dur="1" fill="hold">
                                          <p:stCondLst>
                                            <p:cond delay="0"/>
                                          </p:stCondLst>
                                        </p:cTn>
                                        <p:tgtEl>
                                          <p:spTgt spid="425"/>
                                        </p:tgtEl>
                                        <p:attrNameLst>
                                          <p:attrName>style.visibility</p:attrName>
                                        </p:attrNameLst>
                                      </p:cBhvr>
                                      <p:to>
                                        <p:strVal val="visible"/>
                                      </p:to>
                                    </p:set>
                                    <p:anim calcmode="lin" valueType="num">
                                      <p:cBhvr>
                                        <p:cTn id="547" dur="500" fill="hold"/>
                                        <p:tgtEl>
                                          <p:spTgt spid="425"/>
                                        </p:tgtEl>
                                        <p:attrNameLst>
                                          <p:attrName>ppt_x</p:attrName>
                                        </p:attrNameLst>
                                      </p:cBhvr>
                                      <p:tavLst>
                                        <p:tav tm="0">
                                          <p:val>
                                            <p:strVal val="#ppt_x"/>
                                          </p:val>
                                        </p:tav>
                                        <p:tav tm="100000">
                                          <p:val>
                                            <p:strVal val="#ppt_x"/>
                                          </p:val>
                                        </p:tav>
                                      </p:tavLst>
                                    </p:anim>
                                    <p:anim calcmode="lin" valueType="num">
                                      <p:cBhvr>
                                        <p:cTn id="548" dur="500" fill="hold"/>
                                        <p:tgtEl>
                                          <p:spTgt spid="425"/>
                                        </p:tgtEl>
                                        <p:attrNameLst>
                                          <p:attrName>ppt_y</p:attrName>
                                        </p:attrNameLst>
                                      </p:cBhvr>
                                      <p:tavLst>
                                        <p:tav tm="0">
                                          <p:val>
                                            <p:strVal val="#ppt_y+#ppt_h/2"/>
                                          </p:val>
                                        </p:tav>
                                        <p:tav tm="100000">
                                          <p:val>
                                            <p:strVal val="#ppt_y"/>
                                          </p:val>
                                        </p:tav>
                                      </p:tavLst>
                                    </p:anim>
                                    <p:anim calcmode="lin" valueType="num">
                                      <p:cBhvr>
                                        <p:cTn id="549" dur="500" fill="hold"/>
                                        <p:tgtEl>
                                          <p:spTgt spid="425"/>
                                        </p:tgtEl>
                                        <p:attrNameLst>
                                          <p:attrName>ppt_w</p:attrName>
                                        </p:attrNameLst>
                                      </p:cBhvr>
                                      <p:tavLst>
                                        <p:tav tm="0">
                                          <p:val>
                                            <p:strVal val="#ppt_w"/>
                                          </p:val>
                                        </p:tav>
                                        <p:tav tm="100000">
                                          <p:val>
                                            <p:strVal val="#ppt_w"/>
                                          </p:val>
                                        </p:tav>
                                      </p:tavLst>
                                    </p:anim>
                                    <p:anim calcmode="lin" valueType="num">
                                      <p:cBhvr>
                                        <p:cTn id="550" dur="500" fill="hold"/>
                                        <p:tgtEl>
                                          <p:spTgt spid="425"/>
                                        </p:tgtEl>
                                        <p:attrNameLst>
                                          <p:attrName>ppt_h</p:attrName>
                                        </p:attrNameLst>
                                      </p:cBhvr>
                                      <p:tavLst>
                                        <p:tav tm="0">
                                          <p:val>
                                            <p:fltVal val="0"/>
                                          </p:val>
                                        </p:tav>
                                        <p:tav tm="100000">
                                          <p:val>
                                            <p:strVal val="#ppt_h"/>
                                          </p:val>
                                        </p:tav>
                                      </p:tavLst>
                                    </p:anim>
                                  </p:childTnLst>
                                </p:cTn>
                              </p:par>
                              <p:par>
                                <p:cTn id="551" presetID="17" presetClass="entr" presetSubtype="4" fill="hold" nodeType="withEffect">
                                  <p:stCondLst>
                                    <p:cond delay="9800"/>
                                  </p:stCondLst>
                                  <p:childTnLst>
                                    <p:set>
                                      <p:cBhvr>
                                        <p:cTn id="552" dur="1" fill="hold">
                                          <p:stCondLst>
                                            <p:cond delay="0"/>
                                          </p:stCondLst>
                                        </p:cTn>
                                        <p:tgtEl>
                                          <p:spTgt spid="428"/>
                                        </p:tgtEl>
                                        <p:attrNameLst>
                                          <p:attrName>style.visibility</p:attrName>
                                        </p:attrNameLst>
                                      </p:cBhvr>
                                      <p:to>
                                        <p:strVal val="visible"/>
                                      </p:to>
                                    </p:set>
                                    <p:anim calcmode="lin" valueType="num">
                                      <p:cBhvr>
                                        <p:cTn id="553" dur="500" fill="hold"/>
                                        <p:tgtEl>
                                          <p:spTgt spid="428"/>
                                        </p:tgtEl>
                                        <p:attrNameLst>
                                          <p:attrName>ppt_x</p:attrName>
                                        </p:attrNameLst>
                                      </p:cBhvr>
                                      <p:tavLst>
                                        <p:tav tm="0">
                                          <p:val>
                                            <p:strVal val="#ppt_x"/>
                                          </p:val>
                                        </p:tav>
                                        <p:tav tm="100000">
                                          <p:val>
                                            <p:strVal val="#ppt_x"/>
                                          </p:val>
                                        </p:tav>
                                      </p:tavLst>
                                    </p:anim>
                                    <p:anim calcmode="lin" valueType="num">
                                      <p:cBhvr>
                                        <p:cTn id="554" dur="500" fill="hold"/>
                                        <p:tgtEl>
                                          <p:spTgt spid="428"/>
                                        </p:tgtEl>
                                        <p:attrNameLst>
                                          <p:attrName>ppt_y</p:attrName>
                                        </p:attrNameLst>
                                      </p:cBhvr>
                                      <p:tavLst>
                                        <p:tav tm="0">
                                          <p:val>
                                            <p:strVal val="#ppt_y+#ppt_h/2"/>
                                          </p:val>
                                        </p:tav>
                                        <p:tav tm="100000">
                                          <p:val>
                                            <p:strVal val="#ppt_y"/>
                                          </p:val>
                                        </p:tav>
                                      </p:tavLst>
                                    </p:anim>
                                    <p:anim calcmode="lin" valueType="num">
                                      <p:cBhvr>
                                        <p:cTn id="555" dur="500" fill="hold"/>
                                        <p:tgtEl>
                                          <p:spTgt spid="428"/>
                                        </p:tgtEl>
                                        <p:attrNameLst>
                                          <p:attrName>ppt_w</p:attrName>
                                        </p:attrNameLst>
                                      </p:cBhvr>
                                      <p:tavLst>
                                        <p:tav tm="0">
                                          <p:val>
                                            <p:strVal val="#ppt_w"/>
                                          </p:val>
                                        </p:tav>
                                        <p:tav tm="100000">
                                          <p:val>
                                            <p:strVal val="#ppt_w"/>
                                          </p:val>
                                        </p:tav>
                                      </p:tavLst>
                                    </p:anim>
                                    <p:anim calcmode="lin" valueType="num">
                                      <p:cBhvr>
                                        <p:cTn id="556" dur="500" fill="hold"/>
                                        <p:tgtEl>
                                          <p:spTgt spid="428"/>
                                        </p:tgtEl>
                                        <p:attrNameLst>
                                          <p:attrName>ppt_h</p:attrName>
                                        </p:attrNameLst>
                                      </p:cBhvr>
                                      <p:tavLst>
                                        <p:tav tm="0">
                                          <p:val>
                                            <p:fltVal val="0"/>
                                          </p:val>
                                        </p:tav>
                                        <p:tav tm="100000">
                                          <p:val>
                                            <p:strVal val="#ppt_h"/>
                                          </p:val>
                                        </p:tav>
                                      </p:tavLst>
                                    </p:anim>
                                  </p:childTnLst>
                                </p:cTn>
                              </p:par>
                              <p:par>
                                <p:cTn id="557" presetID="17" presetClass="entr" presetSubtype="4" fill="hold" nodeType="withEffect">
                                  <p:stCondLst>
                                    <p:cond delay="9900"/>
                                  </p:stCondLst>
                                  <p:childTnLst>
                                    <p:set>
                                      <p:cBhvr>
                                        <p:cTn id="558" dur="1" fill="hold">
                                          <p:stCondLst>
                                            <p:cond delay="0"/>
                                          </p:stCondLst>
                                        </p:cTn>
                                        <p:tgtEl>
                                          <p:spTgt spid="323"/>
                                        </p:tgtEl>
                                        <p:attrNameLst>
                                          <p:attrName>style.visibility</p:attrName>
                                        </p:attrNameLst>
                                      </p:cBhvr>
                                      <p:to>
                                        <p:strVal val="visible"/>
                                      </p:to>
                                    </p:set>
                                    <p:anim calcmode="lin" valueType="num">
                                      <p:cBhvr>
                                        <p:cTn id="559" dur="500" fill="hold"/>
                                        <p:tgtEl>
                                          <p:spTgt spid="323"/>
                                        </p:tgtEl>
                                        <p:attrNameLst>
                                          <p:attrName>ppt_x</p:attrName>
                                        </p:attrNameLst>
                                      </p:cBhvr>
                                      <p:tavLst>
                                        <p:tav tm="0">
                                          <p:val>
                                            <p:strVal val="#ppt_x"/>
                                          </p:val>
                                        </p:tav>
                                        <p:tav tm="100000">
                                          <p:val>
                                            <p:strVal val="#ppt_x"/>
                                          </p:val>
                                        </p:tav>
                                      </p:tavLst>
                                    </p:anim>
                                    <p:anim calcmode="lin" valueType="num">
                                      <p:cBhvr>
                                        <p:cTn id="560" dur="500" fill="hold"/>
                                        <p:tgtEl>
                                          <p:spTgt spid="323"/>
                                        </p:tgtEl>
                                        <p:attrNameLst>
                                          <p:attrName>ppt_y</p:attrName>
                                        </p:attrNameLst>
                                      </p:cBhvr>
                                      <p:tavLst>
                                        <p:tav tm="0">
                                          <p:val>
                                            <p:strVal val="#ppt_y+#ppt_h/2"/>
                                          </p:val>
                                        </p:tav>
                                        <p:tav tm="100000">
                                          <p:val>
                                            <p:strVal val="#ppt_y"/>
                                          </p:val>
                                        </p:tav>
                                      </p:tavLst>
                                    </p:anim>
                                    <p:anim calcmode="lin" valueType="num">
                                      <p:cBhvr>
                                        <p:cTn id="561" dur="500" fill="hold"/>
                                        <p:tgtEl>
                                          <p:spTgt spid="323"/>
                                        </p:tgtEl>
                                        <p:attrNameLst>
                                          <p:attrName>ppt_w</p:attrName>
                                        </p:attrNameLst>
                                      </p:cBhvr>
                                      <p:tavLst>
                                        <p:tav tm="0">
                                          <p:val>
                                            <p:strVal val="#ppt_w"/>
                                          </p:val>
                                        </p:tav>
                                        <p:tav tm="100000">
                                          <p:val>
                                            <p:strVal val="#ppt_w"/>
                                          </p:val>
                                        </p:tav>
                                      </p:tavLst>
                                    </p:anim>
                                    <p:anim calcmode="lin" valueType="num">
                                      <p:cBhvr>
                                        <p:cTn id="562" dur="500" fill="hold"/>
                                        <p:tgtEl>
                                          <p:spTgt spid="323"/>
                                        </p:tgtEl>
                                        <p:attrNameLst>
                                          <p:attrName>ppt_h</p:attrName>
                                        </p:attrNameLst>
                                      </p:cBhvr>
                                      <p:tavLst>
                                        <p:tav tm="0">
                                          <p:val>
                                            <p:fltVal val="0"/>
                                          </p:val>
                                        </p:tav>
                                        <p:tav tm="100000">
                                          <p:val>
                                            <p:strVal val="#ppt_h"/>
                                          </p:val>
                                        </p:tav>
                                      </p:tavLst>
                                    </p:anim>
                                  </p:childTnLst>
                                </p:cTn>
                              </p:par>
                              <p:par>
                                <p:cTn id="563" presetID="17" presetClass="entr" presetSubtype="4" fill="hold" nodeType="withEffect">
                                  <p:stCondLst>
                                    <p:cond delay="10000"/>
                                  </p:stCondLst>
                                  <p:childTnLst>
                                    <p:set>
                                      <p:cBhvr>
                                        <p:cTn id="564" dur="1" fill="hold">
                                          <p:stCondLst>
                                            <p:cond delay="0"/>
                                          </p:stCondLst>
                                        </p:cTn>
                                        <p:tgtEl>
                                          <p:spTgt spid="434"/>
                                        </p:tgtEl>
                                        <p:attrNameLst>
                                          <p:attrName>style.visibility</p:attrName>
                                        </p:attrNameLst>
                                      </p:cBhvr>
                                      <p:to>
                                        <p:strVal val="visible"/>
                                      </p:to>
                                    </p:set>
                                    <p:anim calcmode="lin" valueType="num">
                                      <p:cBhvr>
                                        <p:cTn id="565" dur="500" fill="hold"/>
                                        <p:tgtEl>
                                          <p:spTgt spid="434"/>
                                        </p:tgtEl>
                                        <p:attrNameLst>
                                          <p:attrName>ppt_x</p:attrName>
                                        </p:attrNameLst>
                                      </p:cBhvr>
                                      <p:tavLst>
                                        <p:tav tm="0">
                                          <p:val>
                                            <p:strVal val="#ppt_x"/>
                                          </p:val>
                                        </p:tav>
                                        <p:tav tm="100000">
                                          <p:val>
                                            <p:strVal val="#ppt_x"/>
                                          </p:val>
                                        </p:tav>
                                      </p:tavLst>
                                    </p:anim>
                                    <p:anim calcmode="lin" valueType="num">
                                      <p:cBhvr>
                                        <p:cTn id="566" dur="500" fill="hold"/>
                                        <p:tgtEl>
                                          <p:spTgt spid="434"/>
                                        </p:tgtEl>
                                        <p:attrNameLst>
                                          <p:attrName>ppt_y</p:attrName>
                                        </p:attrNameLst>
                                      </p:cBhvr>
                                      <p:tavLst>
                                        <p:tav tm="0">
                                          <p:val>
                                            <p:strVal val="#ppt_y+#ppt_h/2"/>
                                          </p:val>
                                        </p:tav>
                                        <p:tav tm="100000">
                                          <p:val>
                                            <p:strVal val="#ppt_y"/>
                                          </p:val>
                                        </p:tav>
                                      </p:tavLst>
                                    </p:anim>
                                    <p:anim calcmode="lin" valueType="num">
                                      <p:cBhvr>
                                        <p:cTn id="567" dur="500" fill="hold"/>
                                        <p:tgtEl>
                                          <p:spTgt spid="434"/>
                                        </p:tgtEl>
                                        <p:attrNameLst>
                                          <p:attrName>ppt_w</p:attrName>
                                        </p:attrNameLst>
                                      </p:cBhvr>
                                      <p:tavLst>
                                        <p:tav tm="0">
                                          <p:val>
                                            <p:strVal val="#ppt_w"/>
                                          </p:val>
                                        </p:tav>
                                        <p:tav tm="100000">
                                          <p:val>
                                            <p:strVal val="#ppt_w"/>
                                          </p:val>
                                        </p:tav>
                                      </p:tavLst>
                                    </p:anim>
                                    <p:anim calcmode="lin" valueType="num">
                                      <p:cBhvr>
                                        <p:cTn id="568" dur="500" fill="hold"/>
                                        <p:tgtEl>
                                          <p:spTgt spid="434"/>
                                        </p:tgtEl>
                                        <p:attrNameLst>
                                          <p:attrName>ppt_h</p:attrName>
                                        </p:attrNameLst>
                                      </p:cBhvr>
                                      <p:tavLst>
                                        <p:tav tm="0">
                                          <p:val>
                                            <p:fltVal val="0"/>
                                          </p:val>
                                        </p:tav>
                                        <p:tav tm="100000">
                                          <p:val>
                                            <p:strVal val="#ppt_h"/>
                                          </p:val>
                                        </p:tav>
                                      </p:tavLst>
                                    </p:anim>
                                  </p:childTnLst>
                                </p:cTn>
                              </p:par>
                              <p:par>
                                <p:cTn id="569" presetID="17" presetClass="entr" presetSubtype="4" fill="hold" nodeType="withEffect">
                                  <p:stCondLst>
                                    <p:cond delay="10100"/>
                                  </p:stCondLst>
                                  <p:childTnLst>
                                    <p:set>
                                      <p:cBhvr>
                                        <p:cTn id="570" dur="1" fill="hold">
                                          <p:stCondLst>
                                            <p:cond delay="0"/>
                                          </p:stCondLst>
                                        </p:cTn>
                                        <p:tgtEl>
                                          <p:spTgt spid="437"/>
                                        </p:tgtEl>
                                        <p:attrNameLst>
                                          <p:attrName>style.visibility</p:attrName>
                                        </p:attrNameLst>
                                      </p:cBhvr>
                                      <p:to>
                                        <p:strVal val="visible"/>
                                      </p:to>
                                    </p:set>
                                    <p:anim calcmode="lin" valueType="num">
                                      <p:cBhvr>
                                        <p:cTn id="571" dur="500" fill="hold"/>
                                        <p:tgtEl>
                                          <p:spTgt spid="437"/>
                                        </p:tgtEl>
                                        <p:attrNameLst>
                                          <p:attrName>ppt_x</p:attrName>
                                        </p:attrNameLst>
                                      </p:cBhvr>
                                      <p:tavLst>
                                        <p:tav tm="0">
                                          <p:val>
                                            <p:strVal val="#ppt_x"/>
                                          </p:val>
                                        </p:tav>
                                        <p:tav tm="100000">
                                          <p:val>
                                            <p:strVal val="#ppt_x"/>
                                          </p:val>
                                        </p:tav>
                                      </p:tavLst>
                                    </p:anim>
                                    <p:anim calcmode="lin" valueType="num">
                                      <p:cBhvr>
                                        <p:cTn id="572" dur="500" fill="hold"/>
                                        <p:tgtEl>
                                          <p:spTgt spid="437"/>
                                        </p:tgtEl>
                                        <p:attrNameLst>
                                          <p:attrName>ppt_y</p:attrName>
                                        </p:attrNameLst>
                                      </p:cBhvr>
                                      <p:tavLst>
                                        <p:tav tm="0">
                                          <p:val>
                                            <p:strVal val="#ppt_y+#ppt_h/2"/>
                                          </p:val>
                                        </p:tav>
                                        <p:tav tm="100000">
                                          <p:val>
                                            <p:strVal val="#ppt_y"/>
                                          </p:val>
                                        </p:tav>
                                      </p:tavLst>
                                    </p:anim>
                                    <p:anim calcmode="lin" valueType="num">
                                      <p:cBhvr>
                                        <p:cTn id="573" dur="500" fill="hold"/>
                                        <p:tgtEl>
                                          <p:spTgt spid="437"/>
                                        </p:tgtEl>
                                        <p:attrNameLst>
                                          <p:attrName>ppt_w</p:attrName>
                                        </p:attrNameLst>
                                      </p:cBhvr>
                                      <p:tavLst>
                                        <p:tav tm="0">
                                          <p:val>
                                            <p:strVal val="#ppt_w"/>
                                          </p:val>
                                        </p:tav>
                                        <p:tav tm="100000">
                                          <p:val>
                                            <p:strVal val="#ppt_w"/>
                                          </p:val>
                                        </p:tav>
                                      </p:tavLst>
                                    </p:anim>
                                    <p:anim calcmode="lin" valueType="num">
                                      <p:cBhvr>
                                        <p:cTn id="574" dur="500" fill="hold"/>
                                        <p:tgtEl>
                                          <p:spTgt spid="437"/>
                                        </p:tgtEl>
                                        <p:attrNameLst>
                                          <p:attrName>ppt_h</p:attrName>
                                        </p:attrNameLst>
                                      </p:cBhvr>
                                      <p:tavLst>
                                        <p:tav tm="0">
                                          <p:val>
                                            <p:fltVal val="0"/>
                                          </p:val>
                                        </p:tav>
                                        <p:tav tm="100000">
                                          <p:val>
                                            <p:strVal val="#ppt_h"/>
                                          </p:val>
                                        </p:tav>
                                      </p:tavLst>
                                    </p:anim>
                                  </p:childTnLst>
                                </p:cTn>
                              </p:par>
                              <p:par>
                                <p:cTn id="575" presetID="17" presetClass="entr" presetSubtype="4" fill="hold" nodeType="withEffect">
                                  <p:stCondLst>
                                    <p:cond delay="10200"/>
                                  </p:stCondLst>
                                  <p:childTnLst>
                                    <p:set>
                                      <p:cBhvr>
                                        <p:cTn id="576" dur="1" fill="hold">
                                          <p:stCondLst>
                                            <p:cond delay="0"/>
                                          </p:stCondLst>
                                        </p:cTn>
                                        <p:tgtEl>
                                          <p:spTgt spid="20"/>
                                        </p:tgtEl>
                                        <p:attrNameLst>
                                          <p:attrName>style.visibility</p:attrName>
                                        </p:attrNameLst>
                                      </p:cBhvr>
                                      <p:to>
                                        <p:strVal val="visible"/>
                                      </p:to>
                                    </p:set>
                                    <p:anim calcmode="lin" valueType="num">
                                      <p:cBhvr>
                                        <p:cTn id="577" dur="500" fill="hold"/>
                                        <p:tgtEl>
                                          <p:spTgt spid="20"/>
                                        </p:tgtEl>
                                        <p:attrNameLst>
                                          <p:attrName>ppt_x</p:attrName>
                                        </p:attrNameLst>
                                      </p:cBhvr>
                                      <p:tavLst>
                                        <p:tav tm="0">
                                          <p:val>
                                            <p:strVal val="#ppt_x"/>
                                          </p:val>
                                        </p:tav>
                                        <p:tav tm="100000">
                                          <p:val>
                                            <p:strVal val="#ppt_x"/>
                                          </p:val>
                                        </p:tav>
                                      </p:tavLst>
                                    </p:anim>
                                    <p:anim calcmode="lin" valueType="num">
                                      <p:cBhvr>
                                        <p:cTn id="578" dur="500" fill="hold"/>
                                        <p:tgtEl>
                                          <p:spTgt spid="20"/>
                                        </p:tgtEl>
                                        <p:attrNameLst>
                                          <p:attrName>ppt_y</p:attrName>
                                        </p:attrNameLst>
                                      </p:cBhvr>
                                      <p:tavLst>
                                        <p:tav tm="0">
                                          <p:val>
                                            <p:strVal val="#ppt_y+#ppt_h/2"/>
                                          </p:val>
                                        </p:tav>
                                        <p:tav tm="100000">
                                          <p:val>
                                            <p:strVal val="#ppt_y"/>
                                          </p:val>
                                        </p:tav>
                                      </p:tavLst>
                                    </p:anim>
                                    <p:anim calcmode="lin" valueType="num">
                                      <p:cBhvr>
                                        <p:cTn id="579" dur="500" fill="hold"/>
                                        <p:tgtEl>
                                          <p:spTgt spid="20"/>
                                        </p:tgtEl>
                                        <p:attrNameLst>
                                          <p:attrName>ppt_w</p:attrName>
                                        </p:attrNameLst>
                                      </p:cBhvr>
                                      <p:tavLst>
                                        <p:tav tm="0">
                                          <p:val>
                                            <p:strVal val="#ppt_w"/>
                                          </p:val>
                                        </p:tav>
                                        <p:tav tm="100000">
                                          <p:val>
                                            <p:strVal val="#ppt_w"/>
                                          </p:val>
                                        </p:tav>
                                      </p:tavLst>
                                    </p:anim>
                                    <p:anim calcmode="lin" valueType="num">
                                      <p:cBhvr>
                                        <p:cTn id="580" dur="500" fill="hold"/>
                                        <p:tgtEl>
                                          <p:spTgt spid="20"/>
                                        </p:tgtEl>
                                        <p:attrNameLst>
                                          <p:attrName>ppt_h</p:attrName>
                                        </p:attrNameLst>
                                      </p:cBhvr>
                                      <p:tavLst>
                                        <p:tav tm="0">
                                          <p:val>
                                            <p:fltVal val="0"/>
                                          </p:val>
                                        </p:tav>
                                        <p:tav tm="100000">
                                          <p:val>
                                            <p:strVal val="#ppt_h"/>
                                          </p:val>
                                        </p:tav>
                                      </p:tavLst>
                                    </p:anim>
                                  </p:childTnLst>
                                </p:cTn>
                              </p:par>
                              <p:par>
                                <p:cTn id="581" presetID="17" presetClass="entr" presetSubtype="4" fill="hold" nodeType="withEffect">
                                  <p:stCondLst>
                                    <p:cond delay="10300"/>
                                  </p:stCondLst>
                                  <p:childTnLst>
                                    <p:set>
                                      <p:cBhvr>
                                        <p:cTn id="582" dur="1" fill="hold">
                                          <p:stCondLst>
                                            <p:cond delay="0"/>
                                          </p:stCondLst>
                                        </p:cTn>
                                        <p:tgtEl>
                                          <p:spTgt spid="449"/>
                                        </p:tgtEl>
                                        <p:attrNameLst>
                                          <p:attrName>style.visibility</p:attrName>
                                        </p:attrNameLst>
                                      </p:cBhvr>
                                      <p:to>
                                        <p:strVal val="visible"/>
                                      </p:to>
                                    </p:set>
                                    <p:anim calcmode="lin" valueType="num">
                                      <p:cBhvr>
                                        <p:cTn id="583" dur="500" fill="hold"/>
                                        <p:tgtEl>
                                          <p:spTgt spid="449"/>
                                        </p:tgtEl>
                                        <p:attrNameLst>
                                          <p:attrName>ppt_x</p:attrName>
                                        </p:attrNameLst>
                                      </p:cBhvr>
                                      <p:tavLst>
                                        <p:tav tm="0">
                                          <p:val>
                                            <p:strVal val="#ppt_x"/>
                                          </p:val>
                                        </p:tav>
                                        <p:tav tm="100000">
                                          <p:val>
                                            <p:strVal val="#ppt_x"/>
                                          </p:val>
                                        </p:tav>
                                      </p:tavLst>
                                    </p:anim>
                                    <p:anim calcmode="lin" valueType="num">
                                      <p:cBhvr>
                                        <p:cTn id="584" dur="500" fill="hold"/>
                                        <p:tgtEl>
                                          <p:spTgt spid="449"/>
                                        </p:tgtEl>
                                        <p:attrNameLst>
                                          <p:attrName>ppt_y</p:attrName>
                                        </p:attrNameLst>
                                      </p:cBhvr>
                                      <p:tavLst>
                                        <p:tav tm="0">
                                          <p:val>
                                            <p:strVal val="#ppt_y+#ppt_h/2"/>
                                          </p:val>
                                        </p:tav>
                                        <p:tav tm="100000">
                                          <p:val>
                                            <p:strVal val="#ppt_y"/>
                                          </p:val>
                                        </p:tav>
                                      </p:tavLst>
                                    </p:anim>
                                    <p:anim calcmode="lin" valueType="num">
                                      <p:cBhvr>
                                        <p:cTn id="585" dur="500" fill="hold"/>
                                        <p:tgtEl>
                                          <p:spTgt spid="449"/>
                                        </p:tgtEl>
                                        <p:attrNameLst>
                                          <p:attrName>ppt_w</p:attrName>
                                        </p:attrNameLst>
                                      </p:cBhvr>
                                      <p:tavLst>
                                        <p:tav tm="0">
                                          <p:val>
                                            <p:strVal val="#ppt_w"/>
                                          </p:val>
                                        </p:tav>
                                        <p:tav tm="100000">
                                          <p:val>
                                            <p:strVal val="#ppt_w"/>
                                          </p:val>
                                        </p:tav>
                                      </p:tavLst>
                                    </p:anim>
                                    <p:anim calcmode="lin" valueType="num">
                                      <p:cBhvr>
                                        <p:cTn id="586" dur="500" fill="hold"/>
                                        <p:tgtEl>
                                          <p:spTgt spid="449"/>
                                        </p:tgtEl>
                                        <p:attrNameLst>
                                          <p:attrName>ppt_h</p:attrName>
                                        </p:attrNameLst>
                                      </p:cBhvr>
                                      <p:tavLst>
                                        <p:tav tm="0">
                                          <p:val>
                                            <p:fltVal val="0"/>
                                          </p:val>
                                        </p:tav>
                                        <p:tav tm="100000">
                                          <p:val>
                                            <p:strVal val="#ppt_h"/>
                                          </p:val>
                                        </p:tav>
                                      </p:tavLst>
                                    </p:anim>
                                  </p:childTnLst>
                                </p:cTn>
                              </p:par>
                              <p:par>
                                <p:cTn id="587" presetID="17" presetClass="entr" presetSubtype="4" fill="hold" nodeType="withEffect">
                                  <p:stCondLst>
                                    <p:cond delay="10400"/>
                                  </p:stCondLst>
                                  <p:childTnLst>
                                    <p:set>
                                      <p:cBhvr>
                                        <p:cTn id="588" dur="1" fill="hold">
                                          <p:stCondLst>
                                            <p:cond delay="0"/>
                                          </p:stCondLst>
                                        </p:cTn>
                                        <p:tgtEl>
                                          <p:spTgt spid="347"/>
                                        </p:tgtEl>
                                        <p:attrNameLst>
                                          <p:attrName>style.visibility</p:attrName>
                                        </p:attrNameLst>
                                      </p:cBhvr>
                                      <p:to>
                                        <p:strVal val="visible"/>
                                      </p:to>
                                    </p:set>
                                    <p:anim calcmode="lin" valueType="num">
                                      <p:cBhvr>
                                        <p:cTn id="589" dur="500" fill="hold"/>
                                        <p:tgtEl>
                                          <p:spTgt spid="347"/>
                                        </p:tgtEl>
                                        <p:attrNameLst>
                                          <p:attrName>ppt_x</p:attrName>
                                        </p:attrNameLst>
                                      </p:cBhvr>
                                      <p:tavLst>
                                        <p:tav tm="0">
                                          <p:val>
                                            <p:strVal val="#ppt_x"/>
                                          </p:val>
                                        </p:tav>
                                        <p:tav tm="100000">
                                          <p:val>
                                            <p:strVal val="#ppt_x"/>
                                          </p:val>
                                        </p:tav>
                                      </p:tavLst>
                                    </p:anim>
                                    <p:anim calcmode="lin" valueType="num">
                                      <p:cBhvr>
                                        <p:cTn id="590" dur="500" fill="hold"/>
                                        <p:tgtEl>
                                          <p:spTgt spid="347"/>
                                        </p:tgtEl>
                                        <p:attrNameLst>
                                          <p:attrName>ppt_y</p:attrName>
                                        </p:attrNameLst>
                                      </p:cBhvr>
                                      <p:tavLst>
                                        <p:tav tm="0">
                                          <p:val>
                                            <p:strVal val="#ppt_y+#ppt_h/2"/>
                                          </p:val>
                                        </p:tav>
                                        <p:tav tm="100000">
                                          <p:val>
                                            <p:strVal val="#ppt_y"/>
                                          </p:val>
                                        </p:tav>
                                      </p:tavLst>
                                    </p:anim>
                                    <p:anim calcmode="lin" valueType="num">
                                      <p:cBhvr>
                                        <p:cTn id="591" dur="500" fill="hold"/>
                                        <p:tgtEl>
                                          <p:spTgt spid="347"/>
                                        </p:tgtEl>
                                        <p:attrNameLst>
                                          <p:attrName>ppt_w</p:attrName>
                                        </p:attrNameLst>
                                      </p:cBhvr>
                                      <p:tavLst>
                                        <p:tav tm="0">
                                          <p:val>
                                            <p:strVal val="#ppt_w"/>
                                          </p:val>
                                        </p:tav>
                                        <p:tav tm="100000">
                                          <p:val>
                                            <p:strVal val="#ppt_w"/>
                                          </p:val>
                                        </p:tav>
                                      </p:tavLst>
                                    </p:anim>
                                    <p:anim calcmode="lin" valueType="num">
                                      <p:cBhvr>
                                        <p:cTn id="592" dur="500" fill="hold"/>
                                        <p:tgtEl>
                                          <p:spTgt spid="347"/>
                                        </p:tgtEl>
                                        <p:attrNameLst>
                                          <p:attrName>ppt_h</p:attrName>
                                        </p:attrNameLst>
                                      </p:cBhvr>
                                      <p:tavLst>
                                        <p:tav tm="0">
                                          <p:val>
                                            <p:fltVal val="0"/>
                                          </p:val>
                                        </p:tav>
                                        <p:tav tm="100000">
                                          <p:val>
                                            <p:strVal val="#ppt_h"/>
                                          </p:val>
                                        </p:tav>
                                      </p:tavLst>
                                    </p:anim>
                                  </p:childTnLst>
                                </p:cTn>
                              </p:par>
                              <p:par>
                                <p:cTn id="593" presetID="17" presetClass="entr" presetSubtype="4" fill="hold" nodeType="withEffect">
                                  <p:stCondLst>
                                    <p:cond delay="10500"/>
                                  </p:stCondLst>
                                  <p:childTnLst>
                                    <p:set>
                                      <p:cBhvr>
                                        <p:cTn id="594" dur="1" fill="hold">
                                          <p:stCondLst>
                                            <p:cond delay="0"/>
                                          </p:stCondLst>
                                        </p:cTn>
                                        <p:tgtEl>
                                          <p:spTgt spid="294"/>
                                        </p:tgtEl>
                                        <p:attrNameLst>
                                          <p:attrName>style.visibility</p:attrName>
                                        </p:attrNameLst>
                                      </p:cBhvr>
                                      <p:to>
                                        <p:strVal val="visible"/>
                                      </p:to>
                                    </p:set>
                                    <p:anim calcmode="lin" valueType="num">
                                      <p:cBhvr>
                                        <p:cTn id="595" dur="500" fill="hold"/>
                                        <p:tgtEl>
                                          <p:spTgt spid="294"/>
                                        </p:tgtEl>
                                        <p:attrNameLst>
                                          <p:attrName>ppt_x</p:attrName>
                                        </p:attrNameLst>
                                      </p:cBhvr>
                                      <p:tavLst>
                                        <p:tav tm="0">
                                          <p:val>
                                            <p:strVal val="#ppt_x"/>
                                          </p:val>
                                        </p:tav>
                                        <p:tav tm="100000">
                                          <p:val>
                                            <p:strVal val="#ppt_x"/>
                                          </p:val>
                                        </p:tav>
                                      </p:tavLst>
                                    </p:anim>
                                    <p:anim calcmode="lin" valueType="num">
                                      <p:cBhvr>
                                        <p:cTn id="596" dur="500" fill="hold"/>
                                        <p:tgtEl>
                                          <p:spTgt spid="294"/>
                                        </p:tgtEl>
                                        <p:attrNameLst>
                                          <p:attrName>ppt_y</p:attrName>
                                        </p:attrNameLst>
                                      </p:cBhvr>
                                      <p:tavLst>
                                        <p:tav tm="0">
                                          <p:val>
                                            <p:strVal val="#ppt_y+#ppt_h/2"/>
                                          </p:val>
                                        </p:tav>
                                        <p:tav tm="100000">
                                          <p:val>
                                            <p:strVal val="#ppt_y"/>
                                          </p:val>
                                        </p:tav>
                                      </p:tavLst>
                                    </p:anim>
                                    <p:anim calcmode="lin" valueType="num">
                                      <p:cBhvr>
                                        <p:cTn id="597" dur="500" fill="hold"/>
                                        <p:tgtEl>
                                          <p:spTgt spid="294"/>
                                        </p:tgtEl>
                                        <p:attrNameLst>
                                          <p:attrName>ppt_w</p:attrName>
                                        </p:attrNameLst>
                                      </p:cBhvr>
                                      <p:tavLst>
                                        <p:tav tm="0">
                                          <p:val>
                                            <p:strVal val="#ppt_w"/>
                                          </p:val>
                                        </p:tav>
                                        <p:tav tm="100000">
                                          <p:val>
                                            <p:strVal val="#ppt_w"/>
                                          </p:val>
                                        </p:tav>
                                      </p:tavLst>
                                    </p:anim>
                                    <p:anim calcmode="lin" valueType="num">
                                      <p:cBhvr>
                                        <p:cTn id="598" dur="500" fill="hold"/>
                                        <p:tgtEl>
                                          <p:spTgt spid="294"/>
                                        </p:tgtEl>
                                        <p:attrNameLst>
                                          <p:attrName>ppt_h</p:attrName>
                                        </p:attrNameLst>
                                      </p:cBhvr>
                                      <p:tavLst>
                                        <p:tav tm="0">
                                          <p:val>
                                            <p:fltVal val="0"/>
                                          </p:val>
                                        </p:tav>
                                        <p:tav tm="100000">
                                          <p:val>
                                            <p:strVal val="#ppt_h"/>
                                          </p:val>
                                        </p:tav>
                                      </p:tavLst>
                                    </p:anim>
                                  </p:childTnLst>
                                </p:cTn>
                              </p:par>
                              <p:par>
                                <p:cTn id="599" presetID="17" presetClass="entr" presetSubtype="4" fill="hold" nodeType="withEffect">
                                  <p:stCondLst>
                                    <p:cond delay="10600"/>
                                  </p:stCondLst>
                                  <p:childTnLst>
                                    <p:set>
                                      <p:cBhvr>
                                        <p:cTn id="600" dur="1" fill="hold">
                                          <p:stCondLst>
                                            <p:cond delay="0"/>
                                          </p:stCondLst>
                                        </p:cTn>
                                        <p:tgtEl>
                                          <p:spTgt spid="461"/>
                                        </p:tgtEl>
                                        <p:attrNameLst>
                                          <p:attrName>style.visibility</p:attrName>
                                        </p:attrNameLst>
                                      </p:cBhvr>
                                      <p:to>
                                        <p:strVal val="visible"/>
                                      </p:to>
                                    </p:set>
                                    <p:anim calcmode="lin" valueType="num">
                                      <p:cBhvr>
                                        <p:cTn id="601" dur="500" fill="hold"/>
                                        <p:tgtEl>
                                          <p:spTgt spid="461"/>
                                        </p:tgtEl>
                                        <p:attrNameLst>
                                          <p:attrName>ppt_x</p:attrName>
                                        </p:attrNameLst>
                                      </p:cBhvr>
                                      <p:tavLst>
                                        <p:tav tm="0">
                                          <p:val>
                                            <p:strVal val="#ppt_x"/>
                                          </p:val>
                                        </p:tav>
                                        <p:tav tm="100000">
                                          <p:val>
                                            <p:strVal val="#ppt_x"/>
                                          </p:val>
                                        </p:tav>
                                      </p:tavLst>
                                    </p:anim>
                                    <p:anim calcmode="lin" valueType="num">
                                      <p:cBhvr>
                                        <p:cTn id="602" dur="500" fill="hold"/>
                                        <p:tgtEl>
                                          <p:spTgt spid="461"/>
                                        </p:tgtEl>
                                        <p:attrNameLst>
                                          <p:attrName>ppt_y</p:attrName>
                                        </p:attrNameLst>
                                      </p:cBhvr>
                                      <p:tavLst>
                                        <p:tav tm="0">
                                          <p:val>
                                            <p:strVal val="#ppt_y+#ppt_h/2"/>
                                          </p:val>
                                        </p:tav>
                                        <p:tav tm="100000">
                                          <p:val>
                                            <p:strVal val="#ppt_y"/>
                                          </p:val>
                                        </p:tav>
                                      </p:tavLst>
                                    </p:anim>
                                    <p:anim calcmode="lin" valueType="num">
                                      <p:cBhvr>
                                        <p:cTn id="603" dur="500" fill="hold"/>
                                        <p:tgtEl>
                                          <p:spTgt spid="461"/>
                                        </p:tgtEl>
                                        <p:attrNameLst>
                                          <p:attrName>ppt_w</p:attrName>
                                        </p:attrNameLst>
                                      </p:cBhvr>
                                      <p:tavLst>
                                        <p:tav tm="0">
                                          <p:val>
                                            <p:strVal val="#ppt_w"/>
                                          </p:val>
                                        </p:tav>
                                        <p:tav tm="100000">
                                          <p:val>
                                            <p:strVal val="#ppt_w"/>
                                          </p:val>
                                        </p:tav>
                                      </p:tavLst>
                                    </p:anim>
                                    <p:anim calcmode="lin" valueType="num">
                                      <p:cBhvr>
                                        <p:cTn id="604" dur="500" fill="hold"/>
                                        <p:tgtEl>
                                          <p:spTgt spid="461"/>
                                        </p:tgtEl>
                                        <p:attrNameLst>
                                          <p:attrName>ppt_h</p:attrName>
                                        </p:attrNameLst>
                                      </p:cBhvr>
                                      <p:tavLst>
                                        <p:tav tm="0">
                                          <p:val>
                                            <p:fltVal val="0"/>
                                          </p:val>
                                        </p:tav>
                                        <p:tav tm="100000">
                                          <p:val>
                                            <p:strVal val="#ppt_h"/>
                                          </p:val>
                                        </p:tav>
                                      </p:tavLst>
                                    </p:anim>
                                  </p:childTnLst>
                                </p:cTn>
                              </p:par>
                              <p:par>
                                <p:cTn id="605" presetID="17" presetClass="entr" presetSubtype="4" fill="hold" nodeType="withEffect">
                                  <p:stCondLst>
                                    <p:cond delay="400"/>
                                  </p:stCondLst>
                                  <p:childTnLst>
                                    <p:set>
                                      <p:cBhvr>
                                        <p:cTn id="606" dur="1" fill="hold">
                                          <p:stCondLst>
                                            <p:cond delay="0"/>
                                          </p:stCondLst>
                                        </p:cTn>
                                        <p:tgtEl>
                                          <p:spTgt spid="467"/>
                                        </p:tgtEl>
                                        <p:attrNameLst>
                                          <p:attrName>style.visibility</p:attrName>
                                        </p:attrNameLst>
                                      </p:cBhvr>
                                      <p:to>
                                        <p:strVal val="visible"/>
                                      </p:to>
                                    </p:set>
                                    <p:anim calcmode="lin" valueType="num">
                                      <p:cBhvr>
                                        <p:cTn id="607" dur="500" fill="hold"/>
                                        <p:tgtEl>
                                          <p:spTgt spid="467"/>
                                        </p:tgtEl>
                                        <p:attrNameLst>
                                          <p:attrName>ppt_x</p:attrName>
                                        </p:attrNameLst>
                                      </p:cBhvr>
                                      <p:tavLst>
                                        <p:tav tm="0">
                                          <p:val>
                                            <p:strVal val="#ppt_x"/>
                                          </p:val>
                                        </p:tav>
                                        <p:tav tm="100000">
                                          <p:val>
                                            <p:strVal val="#ppt_x"/>
                                          </p:val>
                                        </p:tav>
                                      </p:tavLst>
                                    </p:anim>
                                    <p:anim calcmode="lin" valueType="num">
                                      <p:cBhvr>
                                        <p:cTn id="608" dur="500" fill="hold"/>
                                        <p:tgtEl>
                                          <p:spTgt spid="467"/>
                                        </p:tgtEl>
                                        <p:attrNameLst>
                                          <p:attrName>ppt_y</p:attrName>
                                        </p:attrNameLst>
                                      </p:cBhvr>
                                      <p:tavLst>
                                        <p:tav tm="0">
                                          <p:val>
                                            <p:strVal val="#ppt_y+#ppt_h/2"/>
                                          </p:val>
                                        </p:tav>
                                        <p:tav tm="100000">
                                          <p:val>
                                            <p:strVal val="#ppt_y"/>
                                          </p:val>
                                        </p:tav>
                                      </p:tavLst>
                                    </p:anim>
                                    <p:anim calcmode="lin" valueType="num">
                                      <p:cBhvr>
                                        <p:cTn id="609" dur="500" fill="hold"/>
                                        <p:tgtEl>
                                          <p:spTgt spid="467"/>
                                        </p:tgtEl>
                                        <p:attrNameLst>
                                          <p:attrName>ppt_w</p:attrName>
                                        </p:attrNameLst>
                                      </p:cBhvr>
                                      <p:tavLst>
                                        <p:tav tm="0">
                                          <p:val>
                                            <p:strVal val="#ppt_w"/>
                                          </p:val>
                                        </p:tav>
                                        <p:tav tm="100000">
                                          <p:val>
                                            <p:strVal val="#ppt_w"/>
                                          </p:val>
                                        </p:tav>
                                      </p:tavLst>
                                    </p:anim>
                                    <p:anim calcmode="lin" valueType="num">
                                      <p:cBhvr>
                                        <p:cTn id="610" dur="500" fill="hold"/>
                                        <p:tgtEl>
                                          <p:spTgt spid="467"/>
                                        </p:tgtEl>
                                        <p:attrNameLst>
                                          <p:attrName>ppt_h</p:attrName>
                                        </p:attrNameLst>
                                      </p:cBhvr>
                                      <p:tavLst>
                                        <p:tav tm="0">
                                          <p:val>
                                            <p:fltVal val="0"/>
                                          </p:val>
                                        </p:tav>
                                        <p:tav tm="100000">
                                          <p:val>
                                            <p:strVal val="#ppt_h"/>
                                          </p:val>
                                        </p:tav>
                                      </p:tavLst>
                                    </p:anim>
                                  </p:childTnLst>
                                </p:cTn>
                              </p:par>
                              <p:par>
                                <p:cTn id="611" presetID="17" presetClass="entr" presetSubtype="4" fill="hold" nodeType="withEffect">
                                  <p:stCondLst>
                                    <p:cond delay="400"/>
                                  </p:stCondLst>
                                  <p:childTnLst>
                                    <p:set>
                                      <p:cBhvr>
                                        <p:cTn id="612" dur="1" fill="hold">
                                          <p:stCondLst>
                                            <p:cond delay="0"/>
                                          </p:stCondLst>
                                        </p:cTn>
                                        <p:tgtEl>
                                          <p:spTgt spid="470"/>
                                        </p:tgtEl>
                                        <p:attrNameLst>
                                          <p:attrName>style.visibility</p:attrName>
                                        </p:attrNameLst>
                                      </p:cBhvr>
                                      <p:to>
                                        <p:strVal val="visible"/>
                                      </p:to>
                                    </p:set>
                                    <p:anim calcmode="lin" valueType="num">
                                      <p:cBhvr>
                                        <p:cTn id="613" dur="500" fill="hold"/>
                                        <p:tgtEl>
                                          <p:spTgt spid="470"/>
                                        </p:tgtEl>
                                        <p:attrNameLst>
                                          <p:attrName>ppt_x</p:attrName>
                                        </p:attrNameLst>
                                      </p:cBhvr>
                                      <p:tavLst>
                                        <p:tav tm="0">
                                          <p:val>
                                            <p:strVal val="#ppt_x"/>
                                          </p:val>
                                        </p:tav>
                                        <p:tav tm="100000">
                                          <p:val>
                                            <p:strVal val="#ppt_x"/>
                                          </p:val>
                                        </p:tav>
                                      </p:tavLst>
                                    </p:anim>
                                    <p:anim calcmode="lin" valueType="num">
                                      <p:cBhvr>
                                        <p:cTn id="614" dur="500" fill="hold"/>
                                        <p:tgtEl>
                                          <p:spTgt spid="470"/>
                                        </p:tgtEl>
                                        <p:attrNameLst>
                                          <p:attrName>ppt_y</p:attrName>
                                        </p:attrNameLst>
                                      </p:cBhvr>
                                      <p:tavLst>
                                        <p:tav tm="0">
                                          <p:val>
                                            <p:strVal val="#ppt_y+#ppt_h/2"/>
                                          </p:val>
                                        </p:tav>
                                        <p:tav tm="100000">
                                          <p:val>
                                            <p:strVal val="#ppt_y"/>
                                          </p:val>
                                        </p:tav>
                                      </p:tavLst>
                                    </p:anim>
                                    <p:anim calcmode="lin" valueType="num">
                                      <p:cBhvr>
                                        <p:cTn id="615" dur="500" fill="hold"/>
                                        <p:tgtEl>
                                          <p:spTgt spid="470"/>
                                        </p:tgtEl>
                                        <p:attrNameLst>
                                          <p:attrName>ppt_w</p:attrName>
                                        </p:attrNameLst>
                                      </p:cBhvr>
                                      <p:tavLst>
                                        <p:tav tm="0">
                                          <p:val>
                                            <p:strVal val="#ppt_w"/>
                                          </p:val>
                                        </p:tav>
                                        <p:tav tm="100000">
                                          <p:val>
                                            <p:strVal val="#ppt_w"/>
                                          </p:val>
                                        </p:tav>
                                      </p:tavLst>
                                    </p:anim>
                                    <p:anim calcmode="lin" valueType="num">
                                      <p:cBhvr>
                                        <p:cTn id="616" dur="500" fill="hold"/>
                                        <p:tgtEl>
                                          <p:spTgt spid="47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30188"/>
            <a:ext cx="8763000" cy="609398"/>
          </a:xfrm>
        </p:spPr>
        <p:txBody>
          <a:bodyPr/>
          <a:lstStyle/>
          <a:p>
            <a:r>
              <a:rPr lang="it-IT" sz="4400" dirty="0" smtClean="0"/>
              <a:t>Microsoft-FMD Partnership</a:t>
            </a:r>
            <a:endParaRPr lang="it-IT" sz="4400" dirty="0"/>
          </a:p>
        </p:txBody>
      </p:sp>
      <p:sp>
        <p:nvSpPr>
          <p:cNvPr id="3" name="Text Placeholder 2"/>
          <p:cNvSpPr>
            <a:spLocks noGrp="1"/>
          </p:cNvSpPr>
          <p:nvPr>
            <p:ph type="body" sz="quarter" idx="10"/>
          </p:nvPr>
        </p:nvSpPr>
        <p:spPr>
          <a:xfrm>
            <a:off x="381000" y="2983504"/>
            <a:ext cx="6858000" cy="3416320"/>
          </a:xfrm>
        </p:spPr>
        <p:txBody>
          <a:bodyPr/>
          <a:lstStyle/>
          <a:p>
            <a:r>
              <a:rPr lang="it-IT" dirty="0" smtClean="0"/>
              <a:t>ICT for Abruzzo</a:t>
            </a:r>
          </a:p>
          <a:p>
            <a:pPr lvl="1"/>
            <a:r>
              <a:rPr lang="it-IT" dirty="0" smtClean="0"/>
              <a:t>New and recycled pc collection,  system configuration &amp; installation (Microsoft volunteers).</a:t>
            </a:r>
          </a:p>
          <a:p>
            <a:pPr lvl="1"/>
            <a:r>
              <a:rPr lang="it-IT" dirty="0" smtClean="0"/>
              <a:t>IT support for Judiciary sytem in  area.</a:t>
            </a:r>
          </a:p>
          <a:p>
            <a:pPr lvl="1"/>
            <a:r>
              <a:rPr lang="it-IT" dirty="0" smtClean="0"/>
              <a:t>In progress: School PC program to ramp up education activities</a:t>
            </a:r>
          </a:p>
        </p:txBody>
      </p:sp>
      <p:pic>
        <p:nvPicPr>
          <p:cNvPr id="1030" name="Picture 6"/>
          <p:cNvPicPr>
            <a:picLocks noChangeAspect="1" noChangeArrowheads="1"/>
          </p:cNvPicPr>
          <p:nvPr/>
        </p:nvPicPr>
        <p:blipFill>
          <a:blip r:embed="rId3" cstate="print"/>
          <a:srcRect/>
          <a:stretch>
            <a:fillRect/>
          </a:stretch>
        </p:blipFill>
        <p:spPr bwMode="auto">
          <a:xfrm>
            <a:off x="7010400" y="4337062"/>
            <a:ext cx="2603142" cy="1955800"/>
          </a:xfrm>
          <a:prstGeom prst="rect">
            <a:avLst/>
          </a:prstGeom>
          <a:noFill/>
          <a:ln w="9525">
            <a:noFill/>
            <a:miter lim="800000"/>
            <a:headEnd/>
            <a:tailEnd/>
          </a:ln>
          <a:effectLst/>
        </p:spPr>
      </p:pic>
      <p:pic>
        <p:nvPicPr>
          <p:cNvPr id="2050" name="Picture 2" descr="Northnet Digital Literacy"/>
          <p:cNvPicPr>
            <a:picLocks noChangeAspect="1" noChangeArrowheads="1"/>
          </p:cNvPicPr>
          <p:nvPr/>
        </p:nvPicPr>
        <p:blipFill>
          <a:blip r:embed="rId4" cstate="print"/>
          <a:srcRect/>
          <a:stretch>
            <a:fillRect/>
          </a:stretch>
        </p:blipFill>
        <p:spPr bwMode="auto">
          <a:xfrm>
            <a:off x="7620000" y="3309944"/>
            <a:ext cx="1524000" cy="819150"/>
          </a:xfrm>
          <a:prstGeom prst="rect">
            <a:avLst/>
          </a:prstGeom>
          <a:noFill/>
        </p:spPr>
      </p:pic>
      <p:sp>
        <p:nvSpPr>
          <p:cNvPr id="8" name="Rectangle 7"/>
          <p:cNvSpPr/>
          <p:nvPr/>
        </p:nvSpPr>
        <p:spPr>
          <a:xfrm>
            <a:off x="304800" y="1143000"/>
            <a:ext cx="8763000" cy="1840504"/>
          </a:xfrm>
          <a:prstGeom prst="rect">
            <a:avLst/>
          </a:prstGeom>
        </p:spPr>
        <p:txBody>
          <a:bodyPr wrap="square">
            <a:spAutoFit/>
          </a:bodyPr>
          <a:lstStyle/>
          <a:p>
            <a:pPr marL="396875" lvl="0" indent="-396875" defTabSz="914363">
              <a:lnSpc>
                <a:spcPct val="90000"/>
              </a:lnSpc>
              <a:spcBef>
                <a:spcPct val="20000"/>
              </a:spcBef>
              <a:buBlip>
                <a:blip r:embed="rId5"/>
              </a:buBlip>
            </a:pPr>
            <a:r>
              <a:rPr lang="en-US" sz="3200" dirty="0" smtClean="0">
                <a:solidFill>
                  <a:srgbClr val="FFFFFF"/>
                </a:solidFill>
              </a:rPr>
              <a:t>The Aeneas Centre: immigrant social inclusion</a:t>
            </a:r>
            <a:endParaRPr lang="it-IT" sz="3200" dirty="0" smtClean="0">
              <a:solidFill>
                <a:srgbClr val="FFFFFF"/>
              </a:solidFill>
            </a:endParaRPr>
          </a:p>
          <a:p>
            <a:pPr marL="914400" lvl="1" indent="-396875" defTabSz="914363">
              <a:lnSpc>
                <a:spcPct val="90000"/>
              </a:lnSpc>
              <a:spcBef>
                <a:spcPct val="20000"/>
              </a:spcBef>
              <a:buBlip>
                <a:blip r:embed="rId6"/>
              </a:buBlip>
            </a:pPr>
            <a:r>
              <a:rPr lang="it-IT" sz="2800" dirty="0" smtClean="0">
                <a:solidFill>
                  <a:srgbClr val="FFFFFF"/>
                </a:solidFill>
              </a:rPr>
              <a:t>Facilitating immigrants integration: 400 participants</a:t>
            </a:r>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1" descr="http://www.textually.org/textually/archives/images/set2/bushmanphone.jpg"/>
          <p:cNvPicPr>
            <a:picLocks noChangeAspect="1" noChangeArrowheads="1"/>
          </p:cNvPicPr>
          <p:nvPr/>
        </p:nvPicPr>
        <p:blipFill>
          <a:blip r:embed="rId3" cstate="screen">
            <a:extLst>
              <a:ext uri="28A0092B-C50C-407e-A947-70E740481C1C">
                <a14:useLocalDpi xmlns="" xmlns:a14="http://schemas.microsoft.com/office/drawing/2007/7/7/main" val="0"/>
              </a:ext>
            </a:extLst>
          </a:blip>
          <a:srcRect l="6907" r="6755"/>
          <a:stretch>
            <a:fillRect/>
          </a:stretch>
        </p:blipFill>
        <p:spPr bwMode="auto">
          <a:xfrm>
            <a:off x="4876801" y="1397000"/>
            <a:ext cx="2940330" cy="4822141"/>
          </a:xfrm>
          <a:prstGeom prst="rect">
            <a:avLst/>
          </a:prstGeom>
          <a:ln>
            <a:noFill/>
          </a:ln>
          <a:effectLst>
            <a:outerShdw blurRad="292100" dist="139700" dir="2700000" algn="tl" rotWithShape="0">
              <a:srgbClr val="333333">
                <a:alpha val="65000"/>
              </a:srgbClr>
            </a:outerShdw>
          </a:effectLst>
          <a:extLst>
            <a:ext uri="{909E8E84-426E-40dd-AFC4-6F175D3DCCD1}">
              <a14:hiddenFill xmlns="" xmlns:a14="http://schemas.microsoft.com/office/drawing/2007/7/7/main">
                <a:solidFill>
                  <a:srgbClr xmlns:mc="http://schemas.openxmlformats.org/markup-compatibility/2006" val="FFFFFF" mc:Ignorable=""/>
                </a:solidFill>
              </a14:hiddenFill>
            </a:ext>
            <a:ext uri="{91240B29-F687-4f45-9708-019B960494DF}">
              <a14:hiddenLine xmlns="" xmlns:a14="http://schemas.microsoft.com/office/drawing/2007/7/7/main" w="9525">
                <a:solidFill>
                  <a:srgbClr xmlns:mc="http://schemas.openxmlformats.org/markup-compatibility/2006" val="000000" mc:Ignorable=""/>
                </a:solidFill>
                <a:miter lim="800000"/>
                <a:headEnd/>
                <a:tailEnd/>
              </a14:hiddenLine>
            </a:ext>
          </a:extLst>
        </p:spPr>
      </p:pic>
      <p:sp>
        <p:nvSpPr>
          <p:cNvPr id="7" name="Title 1"/>
          <p:cNvSpPr txBox="1">
            <a:spLocks/>
          </p:cNvSpPr>
          <p:nvPr/>
        </p:nvSpPr>
        <p:spPr>
          <a:xfrm>
            <a:off x="533400" y="482600"/>
            <a:ext cx="8229600" cy="914400"/>
          </a:xfrm>
          <a:prstGeom prst="rect">
            <a:avLst/>
          </a:prstGeom>
        </p:spPr>
        <p:txBody>
          <a:bodyPr>
            <a:normAutofit/>
          </a:bodyPr>
          <a:lstStyle/>
          <a:p>
            <a:pPr marL="0" marR="0" lvl="0" indent="0" algn="ctr" defTabSz="457200" rtl="0" eaLnBrk="1" fontAlgn="auto" latinLnBrk="0" hangingPunct="1">
              <a:lnSpc>
                <a:spcPct val="100000"/>
              </a:lnSpc>
              <a:spcBef>
                <a:spcPct val="0"/>
              </a:spcBef>
              <a:spcAft>
                <a:spcPts val="0"/>
              </a:spcAft>
              <a:buClrTx/>
              <a:buSzTx/>
              <a:buFontTx/>
              <a:buNone/>
              <a:tabLst/>
              <a:defRPr/>
            </a:pPr>
            <a:endParaRPr kumimoji="0" lang="en-US" sz="4000" b="0" i="0" u="none" strike="noStrike" kern="1200" cap="none" spc="0" normalizeH="0" baseline="0" noProof="0" dirty="0">
              <a:ln>
                <a:noFill/>
              </a:ln>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uLnTx/>
              <a:uFillTx/>
              <a:latin typeface="Arial"/>
              <a:ea typeface="Cambria"/>
              <a:cs typeface="Arial"/>
            </a:endParaRPr>
          </a:p>
        </p:txBody>
      </p:sp>
      <p:pic>
        <p:nvPicPr>
          <p:cNvPr id="9218" name="Picture 2" descr="\\eventsql\dvd\Online_ART\DVD_ART36\Artwork_Imagery\Brand Photos\Scenarios\Istock Extended Lic\iStock 5008425 buying online web purchase internet sale buy credit card.png"/>
          <p:cNvPicPr>
            <a:picLocks noChangeAspect="1" noChangeArrowheads="1"/>
          </p:cNvPicPr>
          <p:nvPr/>
        </p:nvPicPr>
        <p:blipFill>
          <a:blip r:embed="rId4" cstate="email"/>
          <a:srcRect/>
          <a:stretch>
            <a:fillRect/>
          </a:stretch>
        </p:blipFill>
        <p:spPr bwMode="auto">
          <a:xfrm>
            <a:off x="1371600" y="4038600"/>
            <a:ext cx="3276600" cy="2180541"/>
          </a:xfrm>
          <a:prstGeom prst="rect">
            <a:avLst/>
          </a:prstGeom>
          <a:ln>
            <a:noFill/>
          </a:ln>
          <a:effectLst>
            <a:outerShdw blurRad="292100" dist="139700" dir="2700000" algn="tl" rotWithShape="0">
              <a:srgbClr val="333333">
                <a:alpha val="65000"/>
              </a:srgbClr>
            </a:outerShdw>
          </a:effectLst>
        </p:spPr>
      </p:pic>
      <p:pic>
        <p:nvPicPr>
          <p:cNvPr id="9220" name="Picture 4" descr="\\b127\shares\MSPhoto\[events]\[2009]\[07_MGXFY10]\Low_Res_Jpgs\Day_3\Boys&amp;Girls_Club\_O1X9846.jpg"/>
          <p:cNvPicPr>
            <a:picLocks noChangeAspect="1" noChangeArrowheads="1"/>
          </p:cNvPicPr>
          <p:nvPr/>
        </p:nvPicPr>
        <p:blipFill>
          <a:blip r:embed="rId5" cstate="email"/>
          <a:srcRect/>
          <a:stretch>
            <a:fillRect/>
          </a:stretch>
        </p:blipFill>
        <p:spPr bwMode="auto">
          <a:xfrm>
            <a:off x="1371600" y="1397000"/>
            <a:ext cx="3276600" cy="2184400"/>
          </a:xfrm>
          <a:prstGeom prst="rect">
            <a:avLst/>
          </a:prstGeom>
          <a:ln>
            <a:noFill/>
          </a:ln>
          <a:effectLst>
            <a:outerShdw blurRad="292100" dist="139700" dir="2700000" algn="tl" rotWithShape="0">
              <a:srgbClr val="333333">
                <a:alpha val="65000"/>
              </a:srgbClr>
            </a:outerShdw>
          </a:effectLst>
        </p:spPr>
      </p:pic>
      <p:sp>
        <p:nvSpPr>
          <p:cNvPr id="9" name="Title 8"/>
          <p:cNvSpPr>
            <a:spLocks noGrp="1"/>
          </p:cNvSpPr>
          <p:nvPr>
            <p:ph type="title"/>
          </p:nvPr>
        </p:nvSpPr>
        <p:spPr>
          <a:xfrm>
            <a:off x="381000" y="609600"/>
            <a:ext cx="8382000" cy="664797"/>
          </a:xfrm>
        </p:spPr>
        <p:txBody>
          <a:bodyPr/>
          <a:lstStyle/>
          <a:p>
            <a:r>
              <a:rPr lang="nl-BE" dirty="0"/>
              <a:t>Constructive Disruption</a:t>
            </a:r>
          </a:p>
        </p:txBody>
      </p:sp>
    </p:spTree>
    <p:extLst>
      <p:ext uri="{BB962C8B-B14F-4D97-AF65-F5344CB8AC3E}">
        <p14:creationId xmlns="" xmlns:p14="http://schemas.microsoft.com/office/powerpoint/2007/7/12/main" val="2948793539"/>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3" cstate="screen">
            <a:extLst>
              <a:ext uri="28A0092B-C50C-407e-A947-70E740481C1C">
                <a14:useLocalDpi xmlns="" xmlns:a14="http://schemas.microsoft.com/office/drawing/2007/7/7/main" val="0"/>
              </a:ext>
            </a:extLst>
          </a:blip>
          <a:srcRect/>
          <a:stretch>
            <a:fillRect/>
          </a:stretch>
        </p:blipFill>
        <p:spPr bwMode="auto">
          <a:xfrm>
            <a:off x="228600" y="990600"/>
            <a:ext cx="8737510" cy="4953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spTree>
    <p:extLst>
      <p:ext uri="{BB962C8B-B14F-4D97-AF65-F5344CB8AC3E}">
        <p14:creationId xmlns="" xmlns:p14="http://schemas.microsoft.com/office/powerpoint/2007/7/12/main" val="3098593798"/>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a:xfrm>
            <a:off x="228600" y="3271585"/>
            <a:ext cx="2659062" cy="843215"/>
          </a:xfrm>
          <a:prstGeom prst="roundRect">
            <a:avLst/>
          </a:prstGeom>
          <a:solidFill>
            <a:schemeClr val="accent3">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14" name="Rounded Rectangle 13"/>
          <p:cNvSpPr/>
          <p:nvPr/>
        </p:nvSpPr>
        <p:spPr>
          <a:xfrm>
            <a:off x="5486400" y="1447799"/>
            <a:ext cx="3352800" cy="4680589"/>
          </a:xfrm>
          <a:prstGeom prst="round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smtClean="0"/>
              <a:t>New Business Models</a:t>
            </a:r>
            <a:endParaRPr lang="en-US" dirty="0"/>
          </a:p>
        </p:txBody>
      </p:sp>
      <p:sp>
        <p:nvSpPr>
          <p:cNvPr id="20" name="Content Placeholder 19"/>
          <p:cNvSpPr>
            <a:spLocks noGrp="1"/>
          </p:cNvSpPr>
          <p:nvPr>
            <p:ph idx="1"/>
          </p:nvPr>
        </p:nvSpPr>
        <p:spPr/>
        <p:txBody>
          <a:bodyPr/>
          <a:lstStyle/>
          <a:p>
            <a:endParaRPr lang="nl-BE"/>
          </a:p>
        </p:txBody>
      </p:sp>
      <p:pic>
        <p:nvPicPr>
          <p:cNvPr id="3074" name="Picture 2" descr="Facebook logo">
            <a:hlinkClick r:id="rId3" tooltip="Go to Facebook Home"/>
          </p:cNvPr>
          <p:cNvPicPr>
            <a:picLocks noChangeAspect="1" noChangeArrowheads="1"/>
          </p:cNvPicPr>
          <p:nvPr/>
        </p:nvPicPr>
        <p:blipFill>
          <a:blip r:embed="rId4">
            <a:extLst>
              <a:ext uri="28A0092B-C50C-407e-A947-70E740481C1C">
                <a14:useLocalDpi xmlns="" xmlns:a14="http://schemas.microsoft.com/office/drawing/2007/7/7/main" val="0"/>
              </a:ext>
            </a:extLst>
          </a:blip>
          <a:srcRect/>
          <a:stretch>
            <a:fillRect/>
          </a:stretch>
        </p:blipFill>
        <p:spPr bwMode="auto">
          <a:xfrm>
            <a:off x="112713" y="204788"/>
            <a:ext cx="9525" cy="952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3076" name="Picture 4" descr="Facebook logo">
            <a:hlinkClick r:id="rId3" tooltip="Go to Facebook Home"/>
          </p:cNvPr>
          <p:cNvPicPr>
            <a:picLocks noChangeAspect="1" noChangeArrowheads="1"/>
          </p:cNvPicPr>
          <p:nvPr/>
        </p:nvPicPr>
        <p:blipFill>
          <a:blip r:embed="rId4">
            <a:extLst>
              <a:ext uri="28A0092B-C50C-407e-A947-70E740481C1C">
                <a14:useLocalDpi xmlns="" xmlns:a14="http://schemas.microsoft.com/office/drawing/2007/7/7/main" val="0"/>
              </a:ext>
            </a:extLst>
          </a:blip>
          <a:srcRect/>
          <a:stretch>
            <a:fillRect/>
          </a:stretch>
        </p:blipFill>
        <p:spPr bwMode="auto">
          <a:xfrm>
            <a:off x="265113" y="357188"/>
            <a:ext cx="9525" cy="952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3078" name="Picture 6" descr="Facebook logo">
            <a:hlinkClick r:id="rId3" tooltip="Go to Facebook Home"/>
          </p:cNvPr>
          <p:cNvPicPr>
            <a:picLocks noChangeAspect="1" noChangeArrowheads="1"/>
          </p:cNvPicPr>
          <p:nvPr/>
        </p:nvPicPr>
        <p:blipFill>
          <a:blip r:embed="rId4">
            <a:extLst>
              <a:ext uri="28A0092B-C50C-407e-A947-70E740481C1C">
                <a14:useLocalDpi xmlns="" xmlns:a14="http://schemas.microsoft.com/office/drawing/2007/7/7/main" val="0"/>
              </a:ext>
            </a:extLst>
          </a:blip>
          <a:srcRect/>
          <a:stretch>
            <a:fillRect/>
          </a:stretch>
        </p:blipFill>
        <p:spPr bwMode="auto">
          <a:xfrm>
            <a:off x="417513" y="509588"/>
            <a:ext cx="9525" cy="952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3080" name="Picture 8" descr="Facebook logo">
            <a:hlinkClick r:id="rId3" tooltip="Go to Facebook Home"/>
          </p:cNvPr>
          <p:cNvPicPr>
            <a:picLocks noChangeAspect="1" noChangeArrowheads="1"/>
          </p:cNvPicPr>
          <p:nvPr/>
        </p:nvPicPr>
        <p:blipFill>
          <a:blip r:embed="rId4">
            <a:extLst>
              <a:ext uri="28A0092B-C50C-407e-A947-70E740481C1C">
                <a14:useLocalDpi xmlns="" xmlns:a14="http://schemas.microsoft.com/office/drawing/2007/7/7/main" val="0"/>
              </a:ext>
            </a:extLst>
          </a:blip>
          <a:srcRect/>
          <a:stretch>
            <a:fillRect/>
          </a:stretch>
        </p:blipFill>
        <p:spPr bwMode="auto">
          <a:xfrm>
            <a:off x="569913" y="661988"/>
            <a:ext cx="9525" cy="9525"/>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3081" name="Picture 9"/>
          <p:cNvPicPr>
            <a:picLocks noChangeAspect="1" noChangeArrowheads="1"/>
          </p:cNvPicPr>
          <p:nvPr/>
        </p:nvPicPr>
        <p:blipFill>
          <a:blip r:embed="rId5" cstate="screen">
            <a:extLst>
              <a:ext uri="28A0092B-C50C-407e-A947-70E740481C1C">
                <a14:useLocalDpi xmlns="" xmlns:a14="http://schemas.microsoft.com/office/drawing/2007/7/7/main" val="0"/>
              </a:ext>
            </a:extLst>
          </a:blip>
          <a:srcRect t="9440" b="7965"/>
          <a:stretch>
            <a:fillRect/>
          </a:stretch>
        </p:blipFill>
        <p:spPr bwMode="auto">
          <a:xfrm>
            <a:off x="9830061" y="4612289"/>
            <a:ext cx="2438400" cy="1516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07/7/7/main">
                <a:solidFill>
                  <a:schemeClr val="accent1"/>
                </a:solidFill>
              </a14:hiddenFill>
            </a:ex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3084" name="Picture 12" descr="C:\Users\akhtarb\Pictures\hopemongers-site-logo.png"/>
          <p:cNvPicPr>
            <a:picLocks noChangeAspect="1" noChangeArrowheads="1"/>
          </p:cNvPicPr>
          <p:nvPr/>
        </p:nvPicPr>
        <p:blipFill>
          <a:blip r:embed="rId6" cstate="screen">
            <a:extLst>
              <a:ext uri="28A0092B-C50C-407e-A947-70E740481C1C">
                <a14:useLocalDpi xmlns="" xmlns:a14="http://schemas.microsoft.com/office/drawing/2007/7/7/main" val="0"/>
              </a:ext>
            </a:extLst>
          </a:blip>
          <a:srcRect/>
          <a:stretch>
            <a:fillRect/>
          </a:stretch>
        </p:blipFill>
        <p:spPr bwMode="auto">
          <a:xfrm>
            <a:off x="381000" y="3317397"/>
            <a:ext cx="2366628" cy="721203"/>
          </a:xfrm>
          <a:prstGeom prst="rect">
            <a:avLst/>
          </a:prstGeom>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3086" name="Picture 14" descr="http://technology.cgap.org/technologyblog/wp-content/uploads/2008/06/mpesa-image.jpg"/>
          <p:cNvPicPr>
            <a:picLocks noChangeAspect="1" noChangeArrowheads="1"/>
          </p:cNvPicPr>
          <p:nvPr/>
        </p:nvPicPr>
        <p:blipFill>
          <a:blip r:embed="rId7" cstate="email">
            <a:extLst>
              <a:ext uri="28A0092B-C50C-407e-A947-70E740481C1C">
                <a14:useLocalDpi xmlns="" xmlns:a14="http://schemas.microsoft.com/office/drawing/2007/7/7/main" val="0"/>
              </a:ext>
            </a:extLst>
          </a:blip>
          <a:srcRect/>
          <a:stretch>
            <a:fillRect/>
          </a:stretch>
        </p:blipFill>
        <p:spPr bwMode="auto">
          <a:xfrm>
            <a:off x="9830061" y="2039698"/>
            <a:ext cx="2286523" cy="171180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3087" name="Picture 15" descr="C:\Users\akhtarb\Pictures\6381_largearticlephoto.jpg"/>
          <p:cNvPicPr>
            <a:picLocks noChangeAspect="1" noChangeArrowheads="1"/>
          </p:cNvPicPr>
          <p:nvPr/>
        </p:nvPicPr>
        <p:blipFill>
          <a:blip r:embed="rId8" cstate="screen">
            <a:extLst>
              <a:ext uri="28A0092B-C50C-407e-A947-70E740481C1C">
                <a14:useLocalDpi xmlns="" xmlns:a14="http://schemas.microsoft.com/office/drawing/2007/7/7/main" val="0"/>
              </a:ext>
            </a:extLst>
          </a:blip>
          <a:srcRect/>
          <a:stretch>
            <a:fillRect/>
          </a:stretch>
        </p:blipFill>
        <p:spPr bwMode="auto">
          <a:xfrm>
            <a:off x="5948897" y="4044784"/>
            <a:ext cx="2504152" cy="1676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09E8E84-426E-40dd-AFC4-6F175D3DCCD1}">
              <a14:hiddenFill xmlns="" xmlns:a14="http://schemas.microsoft.com/office/drawing/2007/7/7/main">
                <a:solidFill>
                  <a:srgbClr xmlns:mc="http://schemas.openxmlformats.org/markup-compatibility/2006" val="FFFFFF" mc:Ignorable=""/>
                </a:solidFill>
              </a14:hiddenFill>
            </a:ext>
          </a:extLst>
        </p:spPr>
      </p:pic>
      <p:pic>
        <p:nvPicPr>
          <p:cNvPr id="2050" name="Picture 2"/>
          <p:cNvPicPr>
            <a:picLocks noChangeAspect="1" noChangeArrowheads="1"/>
          </p:cNvPicPr>
          <p:nvPr/>
        </p:nvPicPr>
        <p:blipFill>
          <a:blip r:embed="rId9" cstate="email"/>
          <a:srcRect/>
          <a:stretch>
            <a:fillRect/>
          </a:stretch>
        </p:blipFill>
        <p:spPr bwMode="auto">
          <a:xfrm>
            <a:off x="265112" y="4464454"/>
            <a:ext cx="4673933" cy="1663934"/>
          </a:xfrm>
          <a:prstGeom prst="rect">
            <a:avLst/>
          </a:prstGeom>
          <a:noFill/>
          <a:ln w="9525">
            <a:noFill/>
            <a:miter lim="800000"/>
            <a:headEnd/>
            <a:tailEnd/>
          </a:ln>
        </p:spPr>
      </p:pic>
      <p:pic>
        <p:nvPicPr>
          <p:cNvPr id="2053" name="Picture 5" descr="HopeMongers. Find a project. Give $10. See the impact.">
            <a:hlinkClick r:id="rId10"/>
          </p:cNvPr>
          <p:cNvPicPr>
            <a:picLocks noChangeAspect="1" noChangeArrowheads="1"/>
          </p:cNvPicPr>
          <p:nvPr/>
        </p:nvPicPr>
        <p:blipFill>
          <a:blip r:embed="rId11" cstate="email"/>
          <a:srcRect/>
          <a:stretch>
            <a:fillRect/>
          </a:stretch>
        </p:blipFill>
        <p:spPr bwMode="auto">
          <a:xfrm>
            <a:off x="3154362" y="3002188"/>
            <a:ext cx="1752600" cy="12005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p:cNvPicPr>
            <a:picLocks noChangeAspect="1" noChangeArrowheads="1"/>
          </p:cNvPicPr>
          <p:nvPr/>
        </p:nvPicPr>
        <p:blipFill>
          <a:blip r:embed="rId12" cstate="email"/>
          <a:srcRect/>
          <a:stretch>
            <a:fillRect/>
          </a:stretch>
        </p:blipFill>
        <p:spPr bwMode="auto">
          <a:xfrm>
            <a:off x="166354" y="1384170"/>
            <a:ext cx="4786646" cy="1311056"/>
          </a:xfrm>
          <a:prstGeom prst="rect">
            <a:avLst/>
          </a:prstGeom>
          <a:noFill/>
          <a:ln w="9525">
            <a:noFill/>
            <a:miter lim="800000"/>
            <a:headEnd/>
            <a:tailEnd/>
          </a:ln>
        </p:spPr>
      </p:pic>
      <p:pic>
        <p:nvPicPr>
          <p:cNvPr id="2054" name="Picture 6"/>
          <p:cNvPicPr>
            <a:picLocks noChangeAspect="1" noChangeArrowheads="1"/>
          </p:cNvPicPr>
          <p:nvPr/>
        </p:nvPicPr>
        <p:blipFill>
          <a:blip r:embed="rId13" cstate="email"/>
          <a:srcRect/>
          <a:stretch>
            <a:fillRect/>
          </a:stretch>
        </p:blipFill>
        <p:spPr bwMode="auto">
          <a:xfrm>
            <a:off x="5867400" y="1671385"/>
            <a:ext cx="2585649" cy="201041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9" name="Rounded Rectangle 18"/>
          <p:cNvSpPr/>
          <p:nvPr/>
        </p:nvSpPr>
        <p:spPr>
          <a:xfrm>
            <a:off x="122238" y="2909279"/>
            <a:ext cx="5059362" cy="1434121"/>
          </a:xfrm>
          <a:prstGeom prst="roundRect">
            <a:avLst/>
          </a:prstGeom>
          <a:no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07/7/12/main" val="1880822215"/>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838200"/>
            <a:ext cx="8229600" cy="914400"/>
          </a:xfrm>
        </p:spPr>
        <p:txBody>
          <a:bodyPr>
            <a:noAutofit/>
          </a:bodyPr>
          <a:lstStyle/>
          <a:p>
            <a:pPr algn="l"/>
            <a:r>
              <a:rPr lang="en-US" dirty="0" smtClean="0"/>
              <a:t>Supporting NGO Adoption of </a:t>
            </a:r>
            <a:br>
              <a:rPr lang="en-US" dirty="0" smtClean="0"/>
            </a:br>
            <a:r>
              <a:rPr lang="en-US" dirty="0" smtClean="0"/>
              <a:t>New Models for Social Change</a:t>
            </a:r>
          </a:p>
        </p:txBody>
      </p:sp>
      <p:graphicFrame>
        <p:nvGraphicFramePr>
          <p:cNvPr id="4" name="Diagram 3"/>
          <p:cNvGraphicFramePr/>
          <p:nvPr/>
        </p:nvGraphicFramePr>
        <p:xfrm>
          <a:off x="228600" y="1879600"/>
          <a:ext cx="8610600" cy="4368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 xmlns:p14="http://schemas.microsoft.com/office/powerpoint/2007/7/12/main" val="894129122"/>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dirty="0" smtClean="0"/>
              <a:t>Innovation: </a:t>
            </a:r>
            <a:r>
              <a:rPr lang="en-US" dirty="0" err="1" smtClean="0"/>
              <a:t>OneApp</a:t>
            </a:r>
            <a:r>
              <a:rPr lang="en-US" dirty="0" smtClean="0"/>
              <a:t> </a:t>
            </a:r>
          </a:p>
        </p:txBody>
      </p:sp>
      <p:sp>
        <p:nvSpPr>
          <p:cNvPr id="21" name="Content Placeholder 20"/>
          <p:cNvSpPr>
            <a:spLocks noGrp="1"/>
          </p:cNvSpPr>
          <p:nvPr>
            <p:ph idx="1"/>
          </p:nvPr>
        </p:nvSpPr>
        <p:spPr/>
        <p:txBody>
          <a:bodyPr/>
          <a:lstStyle/>
          <a:p>
            <a:endParaRPr lang="nl-BE"/>
          </a:p>
        </p:txBody>
      </p:sp>
      <p:pic>
        <p:nvPicPr>
          <p:cNvPr id="14339" name="Picture 2"/>
          <p:cNvPicPr>
            <a:picLocks noChangeAspect="1" noChangeArrowheads="1"/>
          </p:cNvPicPr>
          <p:nvPr/>
        </p:nvPicPr>
        <p:blipFill>
          <a:blip r:embed="rId3" cstate="email"/>
          <a:srcRect/>
          <a:stretch>
            <a:fillRect/>
          </a:stretch>
        </p:blipFill>
        <p:spPr bwMode="auto">
          <a:xfrm>
            <a:off x="211016" y="1855503"/>
            <a:ext cx="1916901" cy="4392897"/>
          </a:xfrm>
          <a:prstGeom prst="rect">
            <a:avLst/>
          </a:prstGeom>
          <a:noFill/>
          <a:ln w="9525">
            <a:noFill/>
            <a:miter lim="800000"/>
            <a:headEnd/>
            <a:tailEnd/>
          </a:ln>
        </p:spPr>
      </p:pic>
      <p:pic>
        <p:nvPicPr>
          <p:cNvPr id="14340" name="Picture 5"/>
          <p:cNvPicPr>
            <a:picLocks noChangeAspect="1" noChangeArrowheads="1"/>
          </p:cNvPicPr>
          <p:nvPr/>
        </p:nvPicPr>
        <p:blipFill>
          <a:blip r:embed="rId4" cstate="email"/>
          <a:srcRect/>
          <a:stretch>
            <a:fillRect/>
          </a:stretch>
        </p:blipFill>
        <p:spPr bwMode="auto">
          <a:xfrm>
            <a:off x="2401264" y="1731111"/>
            <a:ext cx="1525859" cy="2002689"/>
          </a:xfrm>
          <a:prstGeom prst="rect">
            <a:avLst/>
          </a:prstGeom>
          <a:noFill/>
          <a:ln w="9525">
            <a:noFill/>
            <a:miter lim="800000"/>
            <a:headEnd/>
            <a:tailEnd/>
          </a:ln>
        </p:spPr>
      </p:pic>
      <p:pic>
        <p:nvPicPr>
          <p:cNvPr id="14341" name="Picture 6"/>
          <p:cNvPicPr>
            <a:picLocks noChangeAspect="1" noChangeArrowheads="1"/>
          </p:cNvPicPr>
          <p:nvPr/>
        </p:nvPicPr>
        <p:blipFill>
          <a:blip r:embed="rId5" cstate="email"/>
          <a:srcRect/>
          <a:stretch>
            <a:fillRect/>
          </a:stretch>
        </p:blipFill>
        <p:spPr bwMode="auto">
          <a:xfrm>
            <a:off x="4712666" y="1731111"/>
            <a:ext cx="1525859" cy="2002689"/>
          </a:xfrm>
          <a:prstGeom prst="rect">
            <a:avLst/>
          </a:prstGeom>
          <a:noFill/>
          <a:ln w="9525">
            <a:noFill/>
            <a:miter lim="800000"/>
            <a:headEnd/>
            <a:tailEnd/>
          </a:ln>
        </p:spPr>
      </p:pic>
      <p:pic>
        <p:nvPicPr>
          <p:cNvPr id="14342" name="Picture 7"/>
          <p:cNvPicPr>
            <a:picLocks noChangeAspect="1" noChangeArrowheads="1"/>
          </p:cNvPicPr>
          <p:nvPr/>
        </p:nvPicPr>
        <p:blipFill>
          <a:blip r:embed="rId6" cstate="email"/>
          <a:srcRect/>
          <a:stretch>
            <a:fillRect/>
          </a:stretch>
        </p:blipFill>
        <p:spPr bwMode="auto">
          <a:xfrm>
            <a:off x="6996818" y="1731111"/>
            <a:ext cx="1525859" cy="2002689"/>
          </a:xfrm>
          <a:prstGeom prst="rect">
            <a:avLst/>
          </a:prstGeom>
          <a:noFill/>
          <a:ln w="9525">
            <a:noFill/>
            <a:miter lim="800000"/>
            <a:headEnd/>
            <a:tailEnd/>
          </a:ln>
        </p:spPr>
      </p:pic>
      <p:sp>
        <p:nvSpPr>
          <p:cNvPr id="7" name="Content Placeholder 2"/>
          <p:cNvSpPr txBox="1">
            <a:spLocks/>
          </p:cNvSpPr>
          <p:nvPr/>
        </p:nvSpPr>
        <p:spPr>
          <a:xfrm>
            <a:off x="2127917" y="1295400"/>
            <a:ext cx="6825394" cy="414215"/>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dirty="0" smtClean="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a:ea typeface="Cambria"/>
                <a:cs typeface="Arial"/>
              </a:rPr>
              <a:t>Data Entry</a:t>
            </a:r>
            <a:endParaRPr kumimoji="0" lang="en-US" b="0" i="0" u="none" strike="noStrike" kern="1200" cap="none" spc="0" normalizeH="0" baseline="0" noProof="0" dirty="0">
              <a:ln>
                <a:noFill/>
              </a:ln>
              <a:solidFill>
                <a:schemeClr val="bg1"/>
              </a:solidFill>
              <a:effectLst/>
              <a:uLnTx/>
              <a:uFillTx/>
              <a:latin typeface="+mn-lt"/>
              <a:ea typeface="+mn-ea"/>
              <a:cs typeface="+mn-cs"/>
            </a:endParaRPr>
          </a:p>
        </p:txBody>
      </p:sp>
      <p:pic>
        <p:nvPicPr>
          <p:cNvPr id="9" name="Picture 3"/>
          <p:cNvPicPr>
            <a:picLocks noChangeAspect="1" noChangeArrowheads="1"/>
          </p:cNvPicPr>
          <p:nvPr/>
        </p:nvPicPr>
        <p:blipFill>
          <a:blip r:embed="rId7" cstate="email"/>
          <a:srcRect/>
          <a:stretch>
            <a:fillRect/>
          </a:stretch>
        </p:blipFill>
        <p:spPr bwMode="auto">
          <a:xfrm>
            <a:off x="2376714" y="4191000"/>
            <a:ext cx="1509486" cy="1981200"/>
          </a:xfrm>
          <a:prstGeom prst="rect">
            <a:avLst/>
          </a:prstGeom>
          <a:noFill/>
          <a:ln w="9525">
            <a:noFill/>
            <a:miter lim="800000"/>
            <a:headEnd/>
            <a:tailEnd/>
          </a:ln>
        </p:spPr>
      </p:pic>
      <p:pic>
        <p:nvPicPr>
          <p:cNvPr id="10" name="Picture 4"/>
          <p:cNvPicPr>
            <a:picLocks noChangeAspect="1" noChangeArrowheads="1"/>
          </p:cNvPicPr>
          <p:nvPr/>
        </p:nvPicPr>
        <p:blipFill>
          <a:blip r:embed="rId8" cstate="email"/>
          <a:srcRect/>
          <a:stretch>
            <a:fillRect/>
          </a:stretch>
        </p:blipFill>
        <p:spPr bwMode="auto">
          <a:xfrm>
            <a:off x="4728329" y="4191000"/>
            <a:ext cx="1509486" cy="1981200"/>
          </a:xfrm>
          <a:prstGeom prst="rect">
            <a:avLst/>
          </a:prstGeom>
          <a:noFill/>
          <a:ln w="9525">
            <a:noFill/>
            <a:miter lim="800000"/>
            <a:headEnd/>
            <a:tailEnd/>
          </a:ln>
        </p:spPr>
      </p:pic>
      <p:pic>
        <p:nvPicPr>
          <p:cNvPr id="11" name="Picture 5"/>
          <p:cNvPicPr>
            <a:picLocks noChangeAspect="1" noChangeArrowheads="1"/>
          </p:cNvPicPr>
          <p:nvPr/>
        </p:nvPicPr>
        <p:blipFill>
          <a:blip r:embed="rId9" cstate="screen"/>
          <a:srcRect/>
          <a:stretch>
            <a:fillRect/>
          </a:stretch>
        </p:blipFill>
        <p:spPr bwMode="auto">
          <a:xfrm>
            <a:off x="7035839" y="4191000"/>
            <a:ext cx="1509486" cy="1981200"/>
          </a:xfrm>
          <a:prstGeom prst="rect">
            <a:avLst/>
          </a:prstGeom>
          <a:noFill/>
          <a:ln w="9525">
            <a:noFill/>
            <a:miter lim="800000"/>
            <a:headEnd/>
            <a:tailEnd/>
          </a:ln>
        </p:spPr>
      </p:pic>
      <p:sp>
        <p:nvSpPr>
          <p:cNvPr id="8" name="Content Placeholder 2"/>
          <p:cNvSpPr txBox="1">
            <a:spLocks/>
          </p:cNvSpPr>
          <p:nvPr/>
        </p:nvSpPr>
        <p:spPr>
          <a:xfrm>
            <a:off x="2127917" y="3810000"/>
            <a:ext cx="6825394" cy="504093"/>
          </a:xfrm>
          <a:prstGeom prst="rect">
            <a:avLst/>
          </a:prstGeom>
        </p:spPr>
        <p:txBody>
          <a:bodyPr>
            <a:norm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dirty="0" smtClean="0">
                <a:gradFill>
                  <a:gsLst>
                    <a:gs pos="0">
                      <a:schemeClr val="accent5">
                        <a:lumMod val="75000"/>
                      </a:schemeClr>
                    </a:gs>
                    <a:gs pos="20000">
                      <a:srgbClr val="00B0F0"/>
                    </a:gs>
                    <a:gs pos="50000">
                      <a:srgbClr val="0070C0"/>
                    </a:gs>
                    <a:gs pos="75000">
                      <a:schemeClr val="tx2">
                        <a:lumMod val="50000"/>
                      </a:schemeClr>
                    </a:gs>
                    <a:gs pos="89999">
                      <a:schemeClr val="tx2">
                        <a:lumMod val="50000"/>
                      </a:schemeClr>
                    </a:gs>
                    <a:gs pos="100000">
                      <a:schemeClr val="tx2">
                        <a:lumMod val="50000"/>
                      </a:schemeClr>
                    </a:gs>
                  </a:gsLst>
                  <a:lin ang="5400000" scaled="0"/>
                </a:gradFill>
                <a:effectLst>
                  <a:outerShdw blurRad="38100" dist="38100" dir="2700000" algn="tl">
                    <a:srgbClr val="000000">
                      <a:alpha val="43137"/>
                    </a:srgbClr>
                  </a:outerShdw>
                </a:effectLst>
                <a:latin typeface="Arial"/>
                <a:ea typeface="Cambria"/>
                <a:cs typeface="Arial"/>
              </a:rPr>
              <a:t>Data Query</a:t>
            </a:r>
            <a:endParaRPr kumimoji="0" lang="en-US" b="0" i="0" u="none" strike="noStrike" kern="1200" cap="none" spc="0" normalizeH="0" baseline="0" noProof="0" dirty="0">
              <a:ln>
                <a:noFill/>
              </a:ln>
              <a:solidFill>
                <a:schemeClr val="bg1"/>
              </a:solidFill>
              <a:effectLst/>
              <a:uLnTx/>
              <a:uFillTx/>
              <a:latin typeface="+mn-lt"/>
              <a:ea typeface="+mn-ea"/>
              <a:cs typeface="+mn-cs"/>
            </a:endParaRPr>
          </a:p>
        </p:txBody>
      </p:sp>
      <p:pic>
        <p:nvPicPr>
          <p:cNvPr id="18" name="Picture 2" descr="\\eventsql\dvd\Online_ART\DVD_ART36\Artwork_Imagery\Icons - Illustrations\_ WINDOWS VISTA ICONS\Right Blue Arrow.png"/>
          <p:cNvPicPr>
            <a:picLocks noChangeAspect="1" noChangeArrowheads="1"/>
          </p:cNvPicPr>
          <p:nvPr/>
        </p:nvPicPr>
        <p:blipFill>
          <a:blip r:embed="rId10" cstate="email"/>
          <a:srcRect/>
          <a:stretch>
            <a:fillRect/>
          </a:stretch>
        </p:blipFill>
        <p:spPr bwMode="auto">
          <a:xfrm>
            <a:off x="6311365" y="2438400"/>
            <a:ext cx="622835" cy="543170"/>
          </a:xfrm>
          <a:prstGeom prst="rect">
            <a:avLst/>
          </a:prstGeom>
          <a:noFill/>
        </p:spPr>
      </p:pic>
      <p:cxnSp>
        <p:nvCxnSpPr>
          <p:cNvPr id="24" name="Straight Connector 23"/>
          <p:cNvCxnSpPr/>
          <p:nvPr/>
        </p:nvCxnSpPr>
        <p:spPr>
          <a:xfrm>
            <a:off x="2362200" y="1447800"/>
            <a:ext cx="25517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6172200" y="1447800"/>
            <a:ext cx="25517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2362200" y="3962400"/>
            <a:ext cx="2551736"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6172200" y="3962400"/>
            <a:ext cx="2551736" cy="0"/>
          </a:xfrm>
          <a:prstGeom prst="line">
            <a:avLst/>
          </a:prstGeom>
        </p:spPr>
        <p:style>
          <a:lnRef idx="2">
            <a:schemeClr val="accent1"/>
          </a:lnRef>
          <a:fillRef idx="0">
            <a:schemeClr val="accent1"/>
          </a:fillRef>
          <a:effectRef idx="1">
            <a:schemeClr val="accent1"/>
          </a:effectRef>
          <a:fontRef idx="minor">
            <a:schemeClr val="tx1"/>
          </a:fontRef>
        </p:style>
      </p:cxnSp>
      <p:pic>
        <p:nvPicPr>
          <p:cNvPr id="28" name="Picture 2" descr="\\eventsql\dvd\Online_ART\DVD_ART36\Artwork_Imagery\Icons - Illustrations\_ WINDOWS VISTA ICONS\Right Blue Arrow.png"/>
          <p:cNvPicPr>
            <a:picLocks noChangeAspect="1" noChangeArrowheads="1"/>
          </p:cNvPicPr>
          <p:nvPr/>
        </p:nvPicPr>
        <p:blipFill>
          <a:blip r:embed="rId10" cstate="email"/>
          <a:srcRect/>
          <a:stretch>
            <a:fillRect/>
          </a:stretch>
        </p:blipFill>
        <p:spPr bwMode="auto">
          <a:xfrm>
            <a:off x="4038600" y="2438400"/>
            <a:ext cx="622835" cy="543170"/>
          </a:xfrm>
          <a:prstGeom prst="rect">
            <a:avLst/>
          </a:prstGeom>
          <a:noFill/>
        </p:spPr>
      </p:pic>
      <p:pic>
        <p:nvPicPr>
          <p:cNvPr id="29" name="Picture 2" descr="\\eventsql\dvd\Online_ART\DVD_ART36\Artwork_Imagery\Icons - Illustrations\_ WINDOWS VISTA ICONS\Right Blue Arrow.png"/>
          <p:cNvPicPr>
            <a:picLocks noChangeAspect="1" noChangeArrowheads="1"/>
          </p:cNvPicPr>
          <p:nvPr/>
        </p:nvPicPr>
        <p:blipFill>
          <a:blip r:embed="rId10" cstate="email"/>
          <a:srcRect/>
          <a:stretch>
            <a:fillRect/>
          </a:stretch>
        </p:blipFill>
        <p:spPr bwMode="auto">
          <a:xfrm>
            <a:off x="4038600" y="4953000"/>
            <a:ext cx="622835" cy="543170"/>
          </a:xfrm>
          <a:prstGeom prst="rect">
            <a:avLst/>
          </a:prstGeom>
          <a:noFill/>
        </p:spPr>
      </p:pic>
      <p:pic>
        <p:nvPicPr>
          <p:cNvPr id="30" name="Picture 2" descr="\\eventsql\dvd\Online_ART\DVD_ART36\Artwork_Imagery\Icons - Illustrations\_ WINDOWS VISTA ICONS\Right Blue Arrow.png"/>
          <p:cNvPicPr>
            <a:picLocks noChangeAspect="1" noChangeArrowheads="1"/>
          </p:cNvPicPr>
          <p:nvPr/>
        </p:nvPicPr>
        <p:blipFill>
          <a:blip r:embed="rId10" cstate="email"/>
          <a:srcRect/>
          <a:stretch>
            <a:fillRect/>
          </a:stretch>
        </p:blipFill>
        <p:spPr bwMode="auto">
          <a:xfrm>
            <a:off x="6311365" y="4953000"/>
            <a:ext cx="622835" cy="543170"/>
          </a:xfrm>
          <a:prstGeom prst="rect">
            <a:avLst/>
          </a:prstGeom>
          <a:noFill/>
        </p:spPr>
      </p:pic>
    </p:spTree>
    <p:extLst>
      <p:ext uri="{BB962C8B-B14F-4D97-AF65-F5344CB8AC3E}">
        <p14:creationId xmlns="" xmlns:p14="http://schemas.microsoft.com/office/powerpoint/2007/7/12/main" val="2998510345"/>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914400"/>
          </a:xfrm>
        </p:spPr>
        <p:txBody>
          <a:bodyPr>
            <a:normAutofit/>
          </a:bodyPr>
          <a:lstStyle/>
          <a:p>
            <a:pPr lvl="0"/>
            <a:r>
              <a:rPr lang="en-US" sz="4000" dirty="0"/>
              <a:t>A Developer </a:t>
            </a:r>
            <a:r>
              <a:rPr lang="en-US" sz="4000" dirty="0" smtClean="0"/>
              <a:t>Community</a:t>
            </a:r>
            <a:endParaRPr lang="en-US" sz="4000" dirty="0"/>
          </a:p>
        </p:txBody>
      </p:sp>
      <p:pic>
        <p:nvPicPr>
          <p:cNvPr id="3076" name="Picture 4"/>
          <p:cNvPicPr>
            <a:picLocks noChangeAspect="1" noChangeArrowheads="1"/>
          </p:cNvPicPr>
          <p:nvPr/>
        </p:nvPicPr>
        <p:blipFill>
          <a:blip r:embed="rId3" cstate="email">
            <a:extLst>
              <a:ext uri="28A0092B-C50C-407e-A947-70E740481C1C">
                <a14:useLocalDpi xmlns="" xmlns:a14="http://schemas.microsoft.com/office/drawing/2007/7/7/main" val="0"/>
              </a:ext>
            </a:extLst>
          </a:blip>
          <a:srcRect/>
          <a:stretch>
            <a:fillRect/>
          </a:stretch>
        </p:blipFill>
        <p:spPr bwMode="auto">
          <a:xfrm>
            <a:off x="228600" y="4267200"/>
            <a:ext cx="2640484" cy="76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3077" name="Picture 5"/>
          <p:cNvPicPr>
            <a:picLocks noChangeAspect="1" noChangeArrowheads="1"/>
          </p:cNvPicPr>
          <p:nvPr/>
        </p:nvPicPr>
        <p:blipFill>
          <a:blip r:embed="rId4" cstate="email">
            <a:extLst>
              <a:ext uri="28A0092B-C50C-407e-A947-70E740481C1C">
                <a14:useLocalDpi xmlns="" xmlns:a14="http://schemas.microsoft.com/office/drawing/2007/7/7/main" val="0"/>
              </a:ext>
            </a:extLst>
          </a:blip>
          <a:srcRect/>
          <a:stretch>
            <a:fillRect/>
          </a:stretch>
        </p:blipFill>
        <p:spPr bwMode="auto">
          <a:xfrm>
            <a:off x="1295400" y="5226773"/>
            <a:ext cx="2640484" cy="9454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 xmlns:a14="http://schemas.microsoft.com/office/drawing/2007/7/7/main" w="9525">
                <a:solidFill>
                  <a:schemeClr val="tx1"/>
                </a:solidFill>
                <a:miter lim="800000"/>
                <a:headEnd/>
                <a:tailEnd/>
              </a14:hiddenLine>
            </a:ext>
            <a:ext uri="{AF507438-7753-43e0-B8FC-AC1667EBCBE1}">
              <a14:hiddenEffects xmlns="" xmlns:a14="http://schemas.microsoft.com/office/drawing/2007/7/7/main">
                <a:effectLst>
                  <a:outerShdw blurRad="63500" dist="35921" dir="2700000" algn="ctr" rotWithShape="0">
                    <a:schemeClr val="bg2"/>
                  </a:outerShdw>
                </a:effectLst>
              </a14:hiddenEffects>
            </a:ext>
          </a:extLst>
        </p:spPr>
      </p:pic>
      <p:pic>
        <p:nvPicPr>
          <p:cNvPr id="6146" name="Picture 2"/>
          <p:cNvPicPr>
            <a:picLocks noChangeAspect="1" noChangeArrowheads="1"/>
          </p:cNvPicPr>
          <p:nvPr/>
        </p:nvPicPr>
        <p:blipFill>
          <a:blip r:embed="rId5" cstate="email"/>
          <a:srcRect/>
          <a:stretch>
            <a:fillRect/>
          </a:stretch>
        </p:blipFill>
        <p:spPr bwMode="auto">
          <a:xfrm>
            <a:off x="457200" y="1828800"/>
            <a:ext cx="3962400" cy="19812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1027" name="Picture 3"/>
          <p:cNvPicPr>
            <a:picLocks noChangeAspect="1" noChangeArrowheads="1"/>
          </p:cNvPicPr>
          <p:nvPr/>
        </p:nvPicPr>
        <p:blipFill>
          <a:blip r:embed="rId6" cstate="email"/>
          <a:srcRect/>
          <a:stretch>
            <a:fillRect/>
          </a:stretch>
        </p:blipFill>
        <p:spPr bwMode="auto">
          <a:xfrm>
            <a:off x="4038600" y="4466449"/>
            <a:ext cx="4953000" cy="1705751"/>
          </a:xfrm>
          <a:prstGeom prst="rect">
            <a:avLst/>
          </a:prstGeom>
          <a:noFill/>
          <a:ln w="9525">
            <a:noFill/>
            <a:miter lim="800000"/>
            <a:headEnd/>
            <a:tailEnd/>
          </a:ln>
        </p:spPr>
      </p:pic>
      <p:pic>
        <p:nvPicPr>
          <p:cNvPr id="1028" name="Picture 4"/>
          <p:cNvPicPr>
            <a:picLocks noChangeAspect="1" noChangeArrowheads="1"/>
          </p:cNvPicPr>
          <p:nvPr/>
        </p:nvPicPr>
        <p:blipFill>
          <a:blip r:embed="rId7" cstate="email"/>
          <a:srcRect/>
          <a:stretch>
            <a:fillRect/>
          </a:stretch>
        </p:blipFill>
        <p:spPr bwMode="auto">
          <a:xfrm>
            <a:off x="4277638" y="1524000"/>
            <a:ext cx="4409162" cy="2743200"/>
          </a:xfrm>
          <a:prstGeom prst="rect">
            <a:avLst/>
          </a:prstGeom>
          <a:noFill/>
          <a:ln w="9525">
            <a:noFill/>
            <a:miter lim="800000"/>
            <a:headEnd/>
            <a:tailEnd/>
          </a:ln>
        </p:spPr>
      </p:pic>
    </p:spTree>
    <p:extLst>
      <p:ext uri="{BB962C8B-B14F-4D97-AF65-F5344CB8AC3E}">
        <p14:creationId xmlns="" xmlns:p14="http://schemas.microsoft.com/office/powerpoint/2007/7/12/main" val="1081886881"/>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4"/>
          <p:cNvGrpSpPr/>
          <p:nvPr/>
        </p:nvGrpSpPr>
        <p:grpSpPr>
          <a:xfrm>
            <a:off x="3715858" y="5122796"/>
            <a:ext cx="5732942" cy="1430404"/>
            <a:chOff x="5028373" y="4750549"/>
            <a:chExt cx="7534535" cy="1674340"/>
          </a:xfrm>
        </p:grpSpPr>
        <p:sp>
          <p:nvSpPr>
            <p:cNvPr id="56" name="Trapezoid 55"/>
            <p:cNvSpPr/>
            <p:nvPr/>
          </p:nvSpPr>
          <p:spPr>
            <a:xfrm>
              <a:off x="5028373" y="4750549"/>
              <a:ext cx="7534535" cy="1674340"/>
            </a:xfrm>
            <a:prstGeom prst="trapezoid">
              <a:avLst>
                <a:gd name="adj" fmla="val 75000"/>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sp>
        <p:sp>
          <p:nvSpPr>
            <p:cNvPr id="54" name="Trapezoid 53"/>
            <p:cNvSpPr/>
            <p:nvPr/>
          </p:nvSpPr>
          <p:spPr>
            <a:xfrm flipH="1">
              <a:off x="5050828" y="5674862"/>
              <a:ext cx="1099751" cy="733167"/>
            </a:xfrm>
            <a:prstGeom prst="trapezoid">
              <a:avLst>
                <a:gd name="adj" fmla="val 75000"/>
              </a:avLst>
            </a:prstGeom>
            <a:gradFill flip="none" rotWithShape="1">
              <a:gsLst>
                <a:gs pos="0">
                  <a:schemeClr val="tx1">
                    <a:shade val="30000"/>
                    <a:satMod val="115000"/>
                    <a:alpha val="0"/>
                  </a:schemeClr>
                </a:gs>
                <a:gs pos="50000">
                  <a:schemeClr val="tx1">
                    <a:shade val="67500"/>
                    <a:satMod val="115000"/>
                    <a:alpha val="0"/>
                  </a:schemeClr>
                </a:gs>
                <a:gs pos="100000">
                  <a:schemeClr val="tx1">
                    <a:shade val="100000"/>
                    <a:satMod val="115000"/>
                    <a:alpha val="69000"/>
                  </a:schemeClr>
                </a:gs>
              </a:gsLst>
              <a:path path="circle">
                <a:fillToRect r="100000" b="100000"/>
              </a:path>
              <a:tileRect l="-100000" t="-10000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035" name="Picture 11"/>
            <p:cNvPicPr>
              <a:picLocks noChangeAspect="1" noChangeArrowheads="1"/>
            </p:cNvPicPr>
            <p:nvPr/>
          </p:nvPicPr>
          <p:blipFill>
            <a:blip r:embed="rId3" cstate="email"/>
            <a:srcRect/>
            <a:stretch>
              <a:fillRect/>
            </a:stretch>
          </p:blipFill>
          <p:spPr bwMode="auto">
            <a:xfrm>
              <a:off x="7343101" y="4838329"/>
              <a:ext cx="2315571" cy="1535837"/>
            </a:xfrm>
            <a:prstGeom prst="rect">
              <a:avLst/>
            </a:prstGeom>
            <a:ln>
              <a:noFill/>
            </a:ln>
            <a:effectLst>
              <a:softEdge rad="112500"/>
            </a:effectLst>
          </p:spPr>
        </p:pic>
      </p:grpSp>
      <p:grpSp>
        <p:nvGrpSpPr>
          <p:cNvPr id="3" name="Group 60"/>
          <p:cNvGrpSpPr/>
          <p:nvPr/>
        </p:nvGrpSpPr>
        <p:grpSpPr>
          <a:xfrm>
            <a:off x="5986945" y="2507396"/>
            <a:ext cx="1252055" cy="1038988"/>
            <a:chOff x="7530713" y="1414224"/>
            <a:chExt cx="2520684" cy="1735408"/>
          </a:xfrm>
        </p:grpSpPr>
        <p:sp>
          <p:nvSpPr>
            <p:cNvPr id="57" name="Trapezoid 56"/>
            <p:cNvSpPr/>
            <p:nvPr/>
          </p:nvSpPr>
          <p:spPr>
            <a:xfrm>
              <a:off x="7539885" y="1414224"/>
              <a:ext cx="2511512" cy="1674340"/>
            </a:xfrm>
            <a:prstGeom prst="trapezoid">
              <a:avLst>
                <a:gd name="adj" fmla="val 75000"/>
              </a:avLst>
            </a:prstGeom>
            <a:ln>
              <a:headEnd type="none" w="med" len="med"/>
              <a:tailEnd type="none" w="med" len="med"/>
            </a:ln>
          </p:spPr>
          <p:style>
            <a:lnRef idx="0">
              <a:schemeClr val="accent6"/>
            </a:lnRef>
            <a:fillRef idx="3">
              <a:schemeClr val="accent6"/>
            </a:fillRef>
            <a:effectRef idx="3">
              <a:schemeClr val="accent6"/>
            </a:effectRef>
            <a:fontRef idx="minor">
              <a:schemeClr val="lt1"/>
            </a:fontRef>
          </p:style>
        </p:sp>
        <p:sp>
          <p:nvSpPr>
            <p:cNvPr id="59" name="Trapezoid 58"/>
            <p:cNvSpPr/>
            <p:nvPr/>
          </p:nvSpPr>
          <p:spPr>
            <a:xfrm flipH="1">
              <a:off x="7530713" y="2341084"/>
              <a:ext cx="1099751" cy="733167"/>
            </a:xfrm>
            <a:prstGeom prst="trapezoid">
              <a:avLst>
                <a:gd name="adj" fmla="val 75000"/>
              </a:avLst>
            </a:prstGeom>
            <a:gradFill flip="none" rotWithShape="1">
              <a:gsLst>
                <a:gs pos="0">
                  <a:schemeClr val="tx1">
                    <a:shade val="30000"/>
                    <a:satMod val="115000"/>
                    <a:alpha val="0"/>
                  </a:schemeClr>
                </a:gs>
                <a:gs pos="50000">
                  <a:schemeClr val="tx1">
                    <a:shade val="67500"/>
                    <a:satMod val="115000"/>
                    <a:alpha val="0"/>
                  </a:schemeClr>
                </a:gs>
                <a:gs pos="100000">
                  <a:schemeClr val="tx1">
                    <a:shade val="100000"/>
                    <a:satMod val="115000"/>
                    <a:alpha val="69000"/>
                  </a:schemeClr>
                </a:gs>
              </a:gsLst>
              <a:path path="circle">
                <a:fillToRect r="100000" b="100000"/>
              </a:path>
              <a:tileRect l="-100000" t="-10000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033" name="Picture 9"/>
            <p:cNvPicPr>
              <a:picLocks noChangeAspect="1" noChangeArrowheads="1"/>
            </p:cNvPicPr>
            <p:nvPr/>
          </p:nvPicPr>
          <p:blipFill>
            <a:blip r:embed="rId4" cstate="email"/>
            <a:srcRect/>
            <a:stretch>
              <a:fillRect/>
            </a:stretch>
          </p:blipFill>
          <p:spPr bwMode="auto">
            <a:xfrm>
              <a:off x="8296826" y="1721570"/>
              <a:ext cx="892305" cy="1428062"/>
            </a:xfrm>
            <a:prstGeom prst="rect">
              <a:avLst/>
            </a:prstGeom>
            <a:ln>
              <a:noFill/>
            </a:ln>
            <a:effectLst>
              <a:softEdge rad="112500"/>
            </a:effectLst>
          </p:spPr>
        </p:pic>
      </p:grpSp>
      <p:grpSp>
        <p:nvGrpSpPr>
          <p:cNvPr id="4" name="Group 63"/>
          <p:cNvGrpSpPr/>
          <p:nvPr/>
        </p:nvGrpSpPr>
        <p:grpSpPr>
          <a:xfrm>
            <a:off x="4869817" y="3580572"/>
            <a:ext cx="3512183" cy="1448628"/>
            <a:chOff x="6284128" y="3088565"/>
            <a:chExt cx="5023023" cy="1695672"/>
          </a:xfrm>
        </p:grpSpPr>
        <p:sp>
          <p:nvSpPr>
            <p:cNvPr id="58" name="Trapezoid 57"/>
            <p:cNvSpPr/>
            <p:nvPr/>
          </p:nvSpPr>
          <p:spPr>
            <a:xfrm>
              <a:off x="6284128" y="3088565"/>
              <a:ext cx="5023023" cy="1674340"/>
            </a:xfrm>
            <a:prstGeom prst="trapezoid">
              <a:avLst>
                <a:gd name="adj" fmla="val 75000"/>
              </a:avLst>
            </a:prstGeom>
            <a:gradFill>
              <a:gsLst>
                <a:gs pos="0">
                  <a:srgbClr val="9A5C00"/>
                </a:gs>
                <a:gs pos="50000">
                  <a:srgbClr val="EA8B00"/>
                </a:gs>
                <a:gs pos="70000">
                  <a:srgbClr val="FF9900"/>
                </a:gs>
                <a:gs pos="100000">
                  <a:srgbClr val="FFC165"/>
                </a:gs>
              </a:gsLst>
            </a:gradFill>
            <a:ln>
              <a:headEnd type="none" w="sm" len="sm"/>
              <a:tailEnd type="none" w="sm" len="sm"/>
            </a:ln>
          </p:spPr>
          <p:style>
            <a:lnRef idx="0">
              <a:schemeClr val="accent1"/>
            </a:lnRef>
            <a:fillRef idx="3">
              <a:schemeClr val="accent1"/>
            </a:fillRef>
            <a:effectRef idx="3">
              <a:schemeClr val="accent1"/>
            </a:effectRef>
            <a:fontRef idx="minor">
              <a:schemeClr val="lt1"/>
            </a:fontRef>
          </p:style>
        </p:sp>
        <p:sp>
          <p:nvSpPr>
            <p:cNvPr id="60" name="Trapezoid 59"/>
            <p:cNvSpPr/>
            <p:nvPr/>
          </p:nvSpPr>
          <p:spPr>
            <a:xfrm flipH="1">
              <a:off x="6287686" y="4001008"/>
              <a:ext cx="1099751" cy="733167"/>
            </a:xfrm>
            <a:prstGeom prst="trapezoid">
              <a:avLst>
                <a:gd name="adj" fmla="val 75000"/>
              </a:avLst>
            </a:prstGeom>
            <a:gradFill flip="none" rotWithShape="1">
              <a:gsLst>
                <a:gs pos="0">
                  <a:schemeClr val="tx1">
                    <a:shade val="30000"/>
                    <a:satMod val="115000"/>
                    <a:alpha val="0"/>
                  </a:schemeClr>
                </a:gs>
                <a:gs pos="50000">
                  <a:schemeClr val="tx1">
                    <a:shade val="67500"/>
                    <a:satMod val="115000"/>
                    <a:alpha val="0"/>
                  </a:schemeClr>
                </a:gs>
                <a:gs pos="100000">
                  <a:schemeClr val="tx1">
                    <a:shade val="100000"/>
                    <a:satMod val="115000"/>
                    <a:alpha val="69000"/>
                  </a:schemeClr>
                </a:gs>
              </a:gsLst>
              <a:path path="circle">
                <a:fillToRect r="100000" b="100000"/>
              </a:path>
              <a:tileRect l="-100000" t="-100000"/>
            </a:gra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pic>
          <p:nvPicPr>
            <p:cNvPr id="1029" name="Picture 5"/>
            <p:cNvPicPr>
              <a:picLocks noChangeAspect="1" noChangeArrowheads="1"/>
            </p:cNvPicPr>
            <p:nvPr/>
          </p:nvPicPr>
          <p:blipFill>
            <a:blip r:embed="rId5" cstate="email"/>
            <a:srcRect/>
            <a:stretch>
              <a:fillRect/>
            </a:stretch>
          </p:blipFill>
          <p:spPr bwMode="auto">
            <a:xfrm>
              <a:off x="7899219" y="3142695"/>
              <a:ext cx="1527677" cy="1641542"/>
            </a:xfrm>
            <a:prstGeom prst="rect">
              <a:avLst/>
            </a:prstGeom>
            <a:ln>
              <a:noFill/>
            </a:ln>
            <a:effectLst>
              <a:softEdge rad="112500"/>
            </a:effectLst>
          </p:spPr>
        </p:pic>
      </p:grpSp>
      <p:sp>
        <p:nvSpPr>
          <p:cNvPr id="48" name="Rectangle 47"/>
          <p:cNvSpPr/>
          <p:nvPr/>
        </p:nvSpPr>
        <p:spPr>
          <a:xfrm>
            <a:off x="234496" y="4851622"/>
            <a:ext cx="4635322" cy="954107"/>
          </a:xfrm>
          <a:prstGeom prst="rect">
            <a:avLst/>
          </a:prstGeom>
        </p:spPr>
        <p:txBody>
          <a:bodyPr wrap="square">
            <a:spAutoFit/>
          </a:bodyPr>
          <a:lstStyle/>
          <a:p>
            <a:pPr>
              <a:spcBef>
                <a:spcPct val="0"/>
              </a:spcBef>
            </a:pPr>
            <a:r>
              <a:rPr lang="en-US" sz="2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Access Stable &amp; Secure Technology</a:t>
            </a:r>
            <a:endParaRPr lang="en-US" sz="2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43" name="Rectangle 42"/>
          <p:cNvSpPr/>
          <p:nvPr/>
        </p:nvSpPr>
        <p:spPr>
          <a:xfrm>
            <a:off x="228600" y="2045732"/>
            <a:ext cx="6171173" cy="523220"/>
          </a:xfrm>
          <a:prstGeom prst="rect">
            <a:avLst/>
          </a:prstGeom>
        </p:spPr>
        <p:txBody>
          <a:bodyPr wrap="square">
            <a:spAutoFit/>
          </a:bodyPr>
          <a:lstStyle/>
          <a:p>
            <a:pPr>
              <a:spcBef>
                <a:spcPct val="0"/>
              </a:spcBef>
            </a:pPr>
            <a:r>
              <a:rPr lang="en-US" sz="2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Transform through Innovative Technology</a:t>
            </a:r>
            <a:endParaRPr lang="en-US" sz="2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49" name="Rectangle 48"/>
          <p:cNvSpPr/>
          <p:nvPr/>
        </p:nvSpPr>
        <p:spPr>
          <a:xfrm>
            <a:off x="304801" y="2438400"/>
            <a:ext cx="8354792" cy="646331"/>
          </a:xfrm>
          <a:prstGeom prst="rect">
            <a:avLst/>
          </a:prstGeom>
        </p:spPr>
        <p:txBody>
          <a:bodyPr wrap="square">
            <a:spAutoFit/>
          </a:bodyPr>
          <a:lstStyle/>
          <a:p>
            <a:r>
              <a:rPr lang="en-US" b="1" dirty="0" smtClean="0">
                <a:latin typeface="Arial" pitchFamily="34" charset="0"/>
                <a:cs typeface="Arial" pitchFamily="34" charset="0"/>
              </a:rPr>
              <a:t>Economic &amp; social development opportunities</a:t>
            </a:r>
          </a:p>
          <a:p>
            <a:r>
              <a:rPr lang="en-US" dirty="0" smtClean="0">
                <a:latin typeface="Arial" pitchFamily="34" charset="0"/>
                <a:cs typeface="Arial" pitchFamily="34" charset="0"/>
              </a:rPr>
              <a:t>NGO IT challenges; NetHope</a:t>
            </a:r>
          </a:p>
        </p:txBody>
      </p:sp>
      <p:sp>
        <p:nvSpPr>
          <p:cNvPr id="47" name="Rectangle 46"/>
          <p:cNvSpPr/>
          <p:nvPr/>
        </p:nvSpPr>
        <p:spPr>
          <a:xfrm>
            <a:off x="304801" y="3352800"/>
            <a:ext cx="7175233" cy="523220"/>
          </a:xfrm>
          <a:prstGeom prst="rect">
            <a:avLst/>
          </a:prstGeom>
        </p:spPr>
        <p:txBody>
          <a:bodyPr wrap="square">
            <a:spAutoFit/>
          </a:bodyPr>
          <a:lstStyle/>
          <a:p>
            <a:pPr>
              <a:spcBef>
                <a:spcPct val="0"/>
              </a:spcBef>
            </a:pPr>
            <a:r>
              <a:rPr lang="en-US" sz="2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Optimize Service Delivery</a:t>
            </a:r>
            <a:endParaRPr lang="en-US" sz="2800" spc="-150" dirty="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endParaRPr>
          </a:p>
        </p:txBody>
      </p:sp>
      <p:sp>
        <p:nvSpPr>
          <p:cNvPr id="50" name="Rectangle 49"/>
          <p:cNvSpPr/>
          <p:nvPr/>
        </p:nvSpPr>
        <p:spPr>
          <a:xfrm>
            <a:off x="304801" y="3810000"/>
            <a:ext cx="7211791" cy="923330"/>
          </a:xfrm>
          <a:prstGeom prst="rect">
            <a:avLst/>
          </a:prstGeom>
        </p:spPr>
        <p:txBody>
          <a:bodyPr wrap="square">
            <a:spAutoFit/>
          </a:bodyPr>
          <a:lstStyle/>
          <a:p>
            <a:r>
              <a:rPr lang="en-US" b="1" dirty="0" smtClean="0">
                <a:latin typeface="Arial" pitchFamily="34" charset="0"/>
                <a:cs typeface="Arial" pitchFamily="34" charset="0"/>
              </a:rPr>
              <a:t>IT services, support and training</a:t>
            </a:r>
          </a:p>
          <a:p>
            <a:r>
              <a:rPr lang="en-US" dirty="0" smtClean="0">
                <a:latin typeface="Arial" pitchFamily="34" charset="0"/>
                <a:cs typeface="Arial" pitchFamily="34" charset="0"/>
              </a:rPr>
              <a:t>NGO Connection Days; volunteering, partner</a:t>
            </a:r>
            <a:br>
              <a:rPr lang="en-US" dirty="0" smtClean="0">
                <a:latin typeface="Arial" pitchFamily="34" charset="0"/>
                <a:cs typeface="Arial" pitchFamily="34" charset="0"/>
              </a:rPr>
            </a:br>
            <a:r>
              <a:rPr lang="en-US" dirty="0" smtClean="0">
                <a:latin typeface="Arial" pitchFamily="34" charset="0"/>
                <a:cs typeface="Arial" pitchFamily="34" charset="0"/>
              </a:rPr>
              <a:t>expertise, NGO CIO engagement; </a:t>
            </a:r>
          </a:p>
        </p:txBody>
      </p:sp>
      <p:sp>
        <p:nvSpPr>
          <p:cNvPr id="51" name="Rectangle 50"/>
          <p:cNvSpPr/>
          <p:nvPr/>
        </p:nvSpPr>
        <p:spPr>
          <a:xfrm>
            <a:off x="255808" y="5706070"/>
            <a:ext cx="6678392" cy="923330"/>
          </a:xfrm>
          <a:prstGeom prst="rect">
            <a:avLst/>
          </a:prstGeom>
        </p:spPr>
        <p:txBody>
          <a:bodyPr wrap="square">
            <a:spAutoFit/>
          </a:bodyPr>
          <a:lstStyle/>
          <a:p>
            <a:pPr defTabSz="914099" fontAlgn="base">
              <a:spcBef>
                <a:spcPct val="0"/>
              </a:spcBef>
              <a:spcAft>
                <a:spcPct val="0"/>
              </a:spcAft>
            </a:pPr>
            <a:r>
              <a:rPr lang="en-US" b="1" dirty="0" smtClean="0">
                <a:latin typeface="Arial" pitchFamily="34" charset="0"/>
                <a:cs typeface="Arial" pitchFamily="34" charset="0"/>
              </a:rPr>
              <a:t>Software, tools, and know-how</a:t>
            </a:r>
          </a:p>
          <a:p>
            <a:pPr defTabSz="914099" fontAlgn="base">
              <a:spcBef>
                <a:spcPct val="0"/>
              </a:spcBef>
              <a:spcAft>
                <a:spcPct val="0"/>
              </a:spcAft>
            </a:pPr>
            <a:r>
              <a:rPr lang="en-US" dirty="0" smtClean="0">
                <a:latin typeface="Arial" pitchFamily="34" charset="0"/>
                <a:cs typeface="Arial" pitchFamily="34" charset="0"/>
              </a:rPr>
              <a:t>Software + Services; </a:t>
            </a:r>
            <a:r>
              <a:rPr lang="en-US" dirty="0">
                <a:latin typeface="Arial" pitchFamily="34" charset="0"/>
                <a:cs typeface="Arial" pitchFamily="34" charset="0"/>
              </a:rPr>
              <a:t> </a:t>
            </a:r>
            <a:r>
              <a:rPr lang="en-US" dirty="0" smtClean="0">
                <a:latin typeface="Arial" pitchFamily="34" charset="0"/>
                <a:cs typeface="Arial" pitchFamily="34" charset="0"/>
              </a:rPr>
              <a:t>NGO Connection </a:t>
            </a:r>
          </a:p>
          <a:p>
            <a:pPr defTabSz="914099" fontAlgn="base">
              <a:spcBef>
                <a:spcPct val="0"/>
              </a:spcBef>
              <a:spcAft>
                <a:spcPct val="0"/>
              </a:spcAft>
            </a:pPr>
            <a:r>
              <a:rPr lang="en-US" dirty="0" smtClean="0">
                <a:latin typeface="Arial" pitchFamily="34" charset="0"/>
                <a:cs typeface="Arial" pitchFamily="34" charset="0"/>
              </a:rPr>
              <a:t>Website; TechSoup</a:t>
            </a:r>
          </a:p>
        </p:txBody>
      </p:sp>
      <p:sp>
        <p:nvSpPr>
          <p:cNvPr id="24" name="TextBox 23"/>
          <p:cNvSpPr txBox="1"/>
          <p:nvPr/>
        </p:nvSpPr>
        <p:spPr>
          <a:xfrm>
            <a:off x="304800" y="914400"/>
            <a:ext cx="8839200" cy="830997"/>
          </a:xfrm>
          <a:prstGeom prst="rect">
            <a:avLst/>
          </a:prstGeom>
          <a:noFill/>
        </p:spPr>
        <p:txBody>
          <a:bodyPr wrap="square" rtlCol="0">
            <a:spAutoFit/>
          </a:bodyPr>
          <a:lstStyle/>
          <a:p>
            <a:r>
              <a:rPr lang="en-US" sz="2400" dirty="0" smtClean="0"/>
              <a:t>Unleashing technology to advance social and economic development</a:t>
            </a:r>
            <a:endParaRPr lang="en-US" sz="2000" dirty="0"/>
          </a:p>
        </p:txBody>
      </p:sp>
      <p:sp>
        <p:nvSpPr>
          <p:cNvPr id="25" name="Title 1"/>
          <p:cNvSpPr txBox="1">
            <a:spLocks/>
          </p:cNvSpPr>
          <p:nvPr/>
        </p:nvSpPr>
        <p:spPr>
          <a:xfrm>
            <a:off x="152400" y="0"/>
            <a:ext cx="8492441" cy="914400"/>
          </a:xfrm>
          <a:prstGeom prst="rect">
            <a:avLst/>
          </a:prstGeom>
        </p:spPr>
        <p:txBody>
          <a:bodyPr vert="horz" lIns="91440" tIns="45720" rIns="91440" bIns="45720" rtlCol="0" anchor="ctr">
            <a:normAutofit/>
          </a:bodyPr>
          <a:lstStyle/>
          <a:p>
            <a:pPr marL="0" marR="0" lvl="0" indent="0" fontAlgn="auto">
              <a:lnSpc>
                <a:spcPct val="100000"/>
              </a:lnSpc>
              <a:spcBef>
                <a:spcPct val="0"/>
              </a:spcBef>
              <a:spcAft>
                <a:spcPts val="0"/>
              </a:spcAft>
              <a:buClrTx/>
              <a:buSzTx/>
              <a:tabLst/>
              <a:defRPr/>
            </a:pPr>
            <a:r>
              <a:rPr lang="en-US" sz="4800" spc="-150" dirty="0" smtClean="0">
                <a:ln w="3175">
                  <a:noFill/>
                </a:ln>
                <a:gradFill flip="none" rotWithShape="1">
                  <a:gsLst>
                    <a:gs pos="0">
                      <a:srgbClr val="FFFFB9"/>
                    </a:gs>
                    <a:gs pos="36000">
                      <a:srgbClr val="FFFF99"/>
                    </a:gs>
                    <a:gs pos="86000">
                      <a:srgbClr val="F6AE1E"/>
                    </a:gs>
                  </a:gsLst>
                  <a:lin ang="5400000" scaled="0"/>
                  <a:tileRect/>
                </a:gradFill>
                <a:effectLst>
                  <a:outerShdw blurRad="50800" dist="38100" dir="2700000" algn="tl" rotWithShape="0">
                    <a:prstClr val="black">
                      <a:alpha val="40000"/>
                    </a:prstClr>
                  </a:outerShdw>
                </a:effectLst>
                <a:latin typeface="Segoe" pitchFamily="34" charset="0"/>
                <a:cs typeface="Arial" charset="0"/>
              </a:rPr>
              <a:t>IT Capacity</a:t>
            </a:r>
          </a:p>
        </p:txBody>
      </p:sp>
    </p:spTree>
    <p:extLst>
      <p:ext uri="{BB962C8B-B14F-4D97-AF65-F5344CB8AC3E}">
        <p14:creationId xmlns:p14="http://schemas.microsoft.com/office/powerpoint/2007/7/12/main" xmlns="" val="1763551099"/>
      </p:ext>
    </p:extLst>
  </p:cSld>
  <p:clrMapOvr>
    <a:masterClrMapping/>
  </p:clrMapOvr>
  <mc:AlternateContent xmlns:mc="http://schemas.openxmlformats.org/markup-compatibility/2006">
    <mc:Choice xmlns:p14="http://schemas.microsoft.com/office/powerpoint/2007/7/12/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plate-Template v4.17.2007">
  <a:themeElements>
    <a:clrScheme name="Blue Template-Template">
      <a:dk1>
        <a:srgbClr val="000000"/>
      </a:dk1>
      <a:lt1>
        <a:srgbClr val="FFFFFF"/>
      </a:lt1>
      <a:dk2>
        <a:srgbClr val="050595"/>
      </a:dk2>
      <a:lt2>
        <a:srgbClr val="FFFF99"/>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4156263DCCD224EADCD873AB1501932" ma:contentTypeVersion="0" ma:contentTypeDescription="Create a new document." ma:contentTypeScope="" ma:versionID="67648c0437d298f83128c4b8435fa53f">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71FDED1-4BDD-4887-B1FD-59D94AC22E83}">
  <ds:schemaRefs>
    <ds:schemaRef ds:uri="http://schemas.microsoft.com/sharepoint/v3/contenttype/forms"/>
  </ds:schemaRefs>
</ds:datastoreItem>
</file>

<file path=customXml/itemProps2.xml><?xml version="1.0" encoding="utf-8"?>
<ds:datastoreItem xmlns:ds="http://schemas.openxmlformats.org/officeDocument/2006/customXml" ds:itemID="{FA671DF4-F023-40F0-A365-CDDC7695864D}">
  <ds:schemaRefs>
    <ds:schemaRef ds:uri="http://schemas.microsoft.com/office/2006/metadata/properties"/>
  </ds:schemaRefs>
</ds:datastoreItem>
</file>

<file path=customXml/itemProps3.xml><?xml version="1.0" encoding="utf-8"?>
<ds:datastoreItem xmlns:ds="http://schemas.openxmlformats.org/officeDocument/2006/customXml" ds:itemID="{994A6D5D-20D7-4B1A-B599-40562772C4D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otalTime>1903</TotalTime>
  <Words>2473</Words>
  <Application>Microsoft Office PowerPoint</Application>
  <PresentationFormat>On-screen Show (4:3)</PresentationFormat>
  <Paragraphs>187</Paragraphs>
  <Slides>17</Slides>
  <Notes>17</Notes>
  <HiddenSlides>6</HiddenSlides>
  <MMClips>1</MMClips>
  <ScaleCrop>false</ScaleCrop>
  <HeadingPairs>
    <vt:vector size="4" baseType="variant">
      <vt:variant>
        <vt:lpstr>Theme</vt:lpstr>
      </vt:variant>
      <vt:variant>
        <vt:i4>2</vt:i4>
      </vt:variant>
      <vt:variant>
        <vt:lpstr>Slide Titles</vt:lpstr>
      </vt:variant>
      <vt:variant>
        <vt:i4>17</vt:i4>
      </vt:variant>
    </vt:vector>
  </HeadingPairs>
  <TitlesOfParts>
    <vt:vector size="19" baseType="lpstr">
      <vt:lpstr>Office Theme</vt:lpstr>
      <vt:lpstr>Template-Template v4.17.2007</vt:lpstr>
      <vt:lpstr>Slide 1</vt:lpstr>
      <vt:lpstr>Microsoft-FMD Partnership</vt:lpstr>
      <vt:lpstr>Constructive Disruption</vt:lpstr>
      <vt:lpstr>Slide 4</vt:lpstr>
      <vt:lpstr>New Business Models</vt:lpstr>
      <vt:lpstr>Supporting NGO Adoption of  New Models for Social Change</vt:lpstr>
      <vt:lpstr>Innovation: OneApp </vt:lpstr>
      <vt:lpstr>A Developer Community</vt:lpstr>
      <vt:lpstr>Slide 9</vt:lpstr>
      <vt:lpstr>Social Networking: www.microsoft.com/ngo</vt:lpstr>
      <vt:lpstr>Thank you!</vt:lpstr>
      <vt:lpstr>New Delivery Models</vt:lpstr>
      <vt:lpstr>New Information Exchange Models</vt:lpstr>
      <vt:lpstr>New Networking Models </vt:lpstr>
      <vt:lpstr>Innovation: Relevant, Appropriate and Accessible Technologies </vt:lpstr>
      <vt:lpstr>Community Technology Skills Program</vt:lpstr>
      <vt:lpstr>Currently reaching 86 million people  in 102 countries  Aspiring to reach 250 million people  by the year 2015</vt:lpstr>
    </vt:vector>
  </TitlesOfParts>
  <Company>Clinton Global Initiative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Durham;Akhtar Badshah;Gemma Aronchick</dc:creator>
  <cp:lastModifiedBy>v-nigril</cp:lastModifiedBy>
  <cp:revision>185</cp:revision>
  <dcterms:created xsi:type="dcterms:W3CDTF">2009-09-10T03:47:02Z</dcterms:created>
  <dcterms:modified xsi:type="dcterms:W3CDTF">2009-10-05T17:09:27Z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0x010100F4156263DCCD224EADCD873AB1501932</vt:lpwstr>
  </property>
</Properties>
</file>