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7562850" cx="10693400"/>
  <p:notesSz cx="10693400" cy="7562850"/>
  <p:embeddedFontLst>
    <p:embeddedFont>
      <p:font typeface="Roboto"/>
      <p:regular r:id="rId9"/>
      <p:bold r:id="rId10"/>
      <p:italic r:id="rId11"/>
      <p:boldItalic r:id="rId12"/>
    </p:embeddedFont>
    <p:embeddedFont>
      <p:font typeface="Roboto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iYAFOCq3G79rp8HRJUE6e79QP0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RobotoMedium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15" Type="http://schemas.openxmlformats.org/officeDocument/2006/relationships/font" Target="fonts/RobotoMedium-italic.fntdata"/><Relationship Id="rId14" Type="http://schemas.openxmlformats.org/officeDocument/2006/relationships/font" Target="fonts/RobotoMedium-bold.fntdata"/><Relationship Id="rId17" Type="http://customschemas.google.com/relationships/presentationmetadata" Target="metadata"/><Relationship Id="rId16" Type="http://schemas.openxmlformats.org/officeDocument/2006/relationships/font" Target="fonts/Roboto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633913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6057900" y="0"/>
            <a:ext cx="4632325" cy="379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7183438"/>
            <a:ext cx="4633913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2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:notes"/>
          <p:cNvSpPr/>
          <p:nvPr>
            <p:ph idx="2" type="sldImg"/>
          </p:nvPr>
        </p:nvSpPr>
        <p:spPr>
          <a:xfrm>
            <a:off x="3543300" y="946150"/>
            <a:ext cx="3606800" cy="25511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93939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795" y="2779"/>
            <a:ext cx="10692605" cy="7560071"/>
            <a:chOff x="-2" y="0"/>
            <a:chExt cx="10692605" cy="7560071"/>
          </a:xfrm>
        </p:grpSpPr>
        <p:sp>
          <p:nvSpPr>
            <p:cNvPr id="11" name="Google Shape;11;p4"/>
            <p:cNvSpPr/>
            <p:nvPr/>
          </p:nvSpPr>
          <p:spPr>
            <a:xfrm>
              <a:off x="8052072" y="5558772"/>
              <a:ext cx="2640330" cy="748665"/>
            </a:xfrm>
            <a:custGeom>
              <a:rect b="b" l="l" r="r" t="t"/>
              <a:pathLst>
                <a:path extrusionOk="0" h="748664" w="2640329">
                  <a:moveTo>
                    <a:pt x="0" y="0"/>
                  </a:moveTo>
                  <a:lnTo>
                    <a:pt x="1061999" y="451040"/>
                  </a:lnTo>
                  <a:lnTo>
                    <a:pt x="2547950" y="740994"/>
                  </a:lnTo>
                  <a:lnTo>
                    <a:pt x="2639930" y="74849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9022908" y="0"/>
              <a:ext cx="1669414" cy="7096125"/>
            </a:xfrm>
            <a:custGeom>
              <a:rect b="b" l="l" r="r" t="t"/>
              <a:pathLst>
                <a:path extrusionOk="0" h="7096125" w="1669415">
                  <a:moveTo>
                    <a:pt x="1520548" y="0"/>
                  </a:moveTo>
                  <a:lnTo>
                    <a:pt x="0" y="6417454"/>
                  </a:lnTo>
                  <a:lnTo>
                    <a:pt x="1347939" y="7001413"/>
                  </a:lnTo>
                  <a:lnTo>
                    <a:pt x="1669095" y="7095836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5174525" y="0"/>
              <a:ext cx="5517515" cy="1465580"/>
            </a:xfrm>
            <a:custGeom>
              <a:rect b="b" l="l" r="r" t="t"/>
              <a:pathLst>
                <a:path extrusionOk="0" h="1465580" w="5517515">
                  <a:moveTo>
                    <a:pt x="0" y="0"/>
                  </a:moveTo>
                  <a:lnTo>
                    <a:pt x="2431428" y="432032"/>
                  </a:lnTo>
                  <a:lnTo>
                    <a:pt x="5063097" y="1306871"/>
                  </a:lnTo>
                  <a:lnTo>
                    <a:pt x="5517477" y="1465265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0" y="443239"/>
              <a:ext cx="10692130" cy="5963920"/>
            </a:xfrm>
            <a:custGeom>
              <a:rect b="b" l="l" r="r" t="t"/>
              <a:pathLst>
                <a:path extrusionOk="0" h="5963920" w="10692130">
                  <a:moveTo>
                    <a:pt x="0" y="0"/>
                  </a:moveTo>
                  <a:lnTo>
                    <a:pt x="1801114" y="219721"/>
                  </a:lnTo>
                  <a:lnTo>
                    <a:pt x="4905654" y="655953"/>
                  </a:lnTo>
                  <a:lnTo>
                    <a:pt x="7733753" y="1379561"/>
                  </a:lnTo>
                  <a:lnTo>
                    <a:pt x="9987203" y="2124416"/>
                  </a:lnTo>
                  <a:lnTo>
                    <a:pt x="10692003" y="2427242"/>
                  </a:lnTo>
                </a:path>
                <a:path extrusionOk="0" h="5963920" w="10692130">
                  <a:moveTo>
                    <a:pt x="10692003" y="3751990"/>
                  </a:moveTo>
                  <a:lnTo>
                    <a:pt x="9690049" y="3231679"/>
                  </a:lnTo>
                  <a:lnTo>
                    <a:pt x="7776286" y="2390443"/>
                  </a:lnTo>
                  <a:lnTo>
                    <a:pt x="5426468" y="1762289"/>
                  </a:lnTo>
                  <a:lnTo>
                    <a:pt x="2524086" y="1262518"/>
                  </a:lnTo>
                  <a:lnTo>
                    <a:pt x="0" y="1018306"/>
                  </a:lnTo>
                </a:path>
                <a:path extrusionOk="0" h="5963920" w="10692130">
                  <a:moveTo>
                    <a:pt x="0" y="1941336"/>
                  </a:moveTo>
                  <a:lnTo>
                    <a:pt x="3157753" y="2172384"/>
                  </a:lnTo>
                  <a:lnTo>
                    <a:pt x="5631497" y="2667100"/>
                  </a:lnTo>
                  <a:lnTo>
                    <a:pt x="7776286" y="3305542"/>
                  </a:lnTo>
                  <a:lnTo>
                    <a:pt x="9413608" y="4126101"/>
                  </a:lnTo>
                  <a:lnTo>
                    <a:pt x="10692003" y="4925745"/>
                  </a:lnTo>
                </a:path>
                <a:path extrusionOk="0" h="5963920" w="10692130">
                  <a:moveTo>
                    <a:pt x="10692003" y="5963902"/>
                  </a:moveTo>
                  <a:lnTo>
                    <a:pt x="10561866" y="5859334"/>
                  </a:lnTo>
                  <a:lnTo>
                    <a:pt x="9264764" y="4864759"/>
                  </a:lnTo>
                  <a:lnTo>
                    <a:pt x="7944942" y="4126101"/>
                  </a:lnTo>
                  <a:lnTo>
                    <a:pt x="6045403" y="3389298"/>
                  </a:lnTo>
                  <a:lnTo>
                    <a:pt x="3842461" y="2912197"/>
                  </a:lnTo>
                  <a:lnTo>
                    <a:pt x="1099413" y="2635172"/>
                  </a:lnTo>
                  <a:lnTo>
                    <a:pt x="0" y="2510118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0" y="0"/>
              <a:ext cx="4475480" cy="4009390"/>
            </a:xfrm>
            <a:custGeom>
              <a:rect b="b" l="l" r="r" t="t"/>
              <a:pathLst>
                <a:path extrusionOk="0" h="4009390" w="4475480">
                  <a:moveTo>
                    <a:pt x="0" y="3680145"/>
                  </a:moveTo>
                  <a:lnTo>
                    <a:pt x="1962927" y="3680145"/>
                  </a:lnTo>
                  <a:lnTo>
                    <a:pt x="4475025" y="4008910"/>
                  </a:lnTo>
                  <a:lnTo>
                    <a:pt x="3794572" y="3360016"/>
                  </a:lnTo>
                  <a:lnTo>
                    <a:pt x="2537970" y="1826986"/>
                  </a:lnTo>
                  <a:lnTo>
                    <a:pt x="140639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7618386" y="0"/>
              <a:ext cx="3074035" cy="7478395"/>
            </a:xfrm>
            <a:custGeom>
              <a:rect b="b" l="l" r="r" t="t"/>
              <a:pathLst>
                <a:path extrusionOk="0" h="7478395" w="3074034">
                  <a:moveTo>
                    <a:pt x="0" y="0"/>
                  </a:moveTo>
                  <a:lnTo>
                    <a:pt x="109985" y="1699723"/>
                  </a:lnTo>
                  <a:lnTo>
                    <a:pt x="195152" y="3748855"/>
                  </a:lnTo>
                  <a:lnTo>
                    <a:pt x="427409" y="5555430"/>
                  </a:lnTo>
                  <a:lnTo>
                    <a:pt x="1515291" y="6012059"/>
                  </a:lnTo>
                  <a:lnTo>
                    <a:pt x="3073615" y="7477943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10165553" y="6085543"/>
              <a:ext cx="527050" cy="1474470"/>
            </a:xfrm>
            <a:custGeom>
              <a:rect b="b" l="l" r="r" t="t"/>
              <a:pathLst>
                <a:path extrusionOk="0" h="1474470" w="527050">
                  <a:moveTo>
                    <a:pt x="0" y="1474461"/>
                  </a:moveTo>
                  <a:lnTo>
                    <a:pt x="389960" y="328376"/>
                  </a:lnTo>
                  <a:lnTo>
                    <a:pt x="526449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4459819" y="4008517"/>
              <a:ext cx="5723255" cy="3551554"/>
            </a:xfrm>
            <a:custGeom>
              <a:rect b="b" l="l" r="r" t="t"/>
              <a:pathLst>
                <a:path extrusionOk="0" h="3551554" w="5723255">
                  <a:moveTo>
                    <a:pt x="5722634" y="3551487"/>
                  </a:moveTo>
                  <a:lnTo>
                    <a:pt x="4558169" y="2405710"/>
                  </a:lnTo>
                  <a:lnTo>
                    <a:pt x="3591509" y="1543164"/>
                  </a:lnTo>
                  <a:lnTo>
                    <a:pt x="1935441" y="414578"/>
                  </a:ln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4"/>
            <p:cNvSpPr/>
            <p:nvPr/>
          </p:nvSpPr>
          <p:spPr>
            <a:xfrm>
              <a:off x="6413964" y="4411872"/>
              <a:ext cx="1532255" cy="730885"/>
            </a:xfrm>
            <a:custGeom>
              <a:rect b="b" l="l" r="r" t="t"/>
              <a:pathLst>
                <a:path extrusionOk="0" h="730885" w="1532254">
                  <a:moveTo>
                    <a:pt x="1531988" y="730516"/>
                  </a:moveTo>
                  <a:lnTo>
                    <a:pt x="0" y="0"/>
                  </a:lnTo>
                </a:path>
              </a:pathLst>
            </a:custGeom>
            <a:noFill/>
            <a:ln cap="flat" cmpd="sng" w="12675">
              <a:solidFill>
                <a:srgbClr val="F9B71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4"/>
            <p:cNvSpPr/>
            <p:nvPr/>
          </p:nvSpPr>
          <p:spPr>
            <a:xfrm>
              <a:off x="3812590" y="7039889"/>
              <a:ext cx="180975" cy="288925"/>
            </a:xfrm>
            <a:custGeom>
              <a:rect b="b" l="l" r="r" t="t"/>
              <a:pathLst>
                <a:path extrusionOk="0" h="288925" w="180975">
                  <a:moveTo>
                    <a:pt x="431" y="176022"/>
                  </a:moveTo>
                  <a:lnTo>
                    <a:pt x="0" y="174688"/>
                  </a:lnTo>
                  <a:lnTo>
                    <a:pt x="76" y="175183"/>
                  </a:lnTo>
                  <a:lnTo>
                    <a:pt x="431" y="176022"/>
                  </a:lnTo>
                  <a:close/>
                </a:path>
                <a:path extrusionOk="0" h="288925" w="180975">
                  <a:moveTo>
                    <a:pt x="2552" y="144056"/>
                  </a:moveTo>
                  <a:lnTo>
                    <a:pt x="2260" y="145630"/>
                  </a:lnTo>
                  <a:lnTo>
                    <a:pt x="1828" y="146367"/>
                  </a:lnTo>
                  <a:lnTo>
                    <a:pt x="1752" y="146189"/>
                  </a:lnTo>
                  <a:lnTo>
                    <a:pt x="1790" y="147891"/>
                  </a:lnTo>
                  <a:lnTo>
                    <a:pt x="2120" y="146367"/>
                  </a:lnTo>
                  <a:lnTo>
                    <a:pt x="2400" y="145046"/>
                  </a:lnTo>
                  <a:lnTo>
                    <a:pt x="2552" y="144056"/>
                  </a:lnTo>
                  <a:close/>
                </a:path>
                <a:path extrusionOk="0" h="288925" w="180975">
                  <a:moveTo>
                    <a:pt x="2705" y="143649"/>
                  </a:moveTo>
                  <a:lnTo>
                    <a:pt x="2400" y="145046"/>
                  </a:lnTo>
                  <a:lnTo>
                    <a:pt x="2159" y="146761"/>
                  </a:lnTo>
                  <a:lnTo>
                    <a:pt x="2628" y="145173"/>
                  </a:lnTo>
                  <a:lnTo>
                    <a:pt x="2705" y="143649"/>
                  </a:lnTo>
                  <a:close/>
                </a:path>
                <a:path extrusionOk="0" h="288925" w="180975">
                  <a:moveTo>
                    <a:pt x="2755" y="174663"/>
                  </a:moveTo>
                  <a:lnTo>
                    <a:pt x="2743" y="174472"/>
                  </a:lnTo>
                  <a:lnTo>
                    <a:pt x="2705" y="174269"/>
                  </a:lnTo>
                  <a:lnTo>
                    <a:pt x="2667" y="174066"/>
                  </a:lnTo>
                  <a:lnTo>
                    <a:pt x="2755" y="174663"/>
                  </a:lnTo>
                  <a:close/>
                </a:path>
                <a:path extrusionOk="0" h="288925" w="180975">
                  <a:moveTo>
                    <a:pt x="2882" y="169176"/>
                  </a:moveTo>
                  <a:lnTo>
                    <a:pt x="2794" y="168668"/>
                  </a:lnTo>
                  <a:lnTo>
                    <a:pt x="2806" y="167716"/>
                  </a:lnTo>
                  <a:lnTo>
                    <a:pt x="2806" y="167132"/>
                  </a:lnTo>
                  <a:lnTo>
                    <a:pt x="2679" y="167347"/>
                  </a:lnTo>
                  <a:lnTo>
                    <a:pt x="2641" y="167919"/>
                  </a:lnTo>
                  <a:lnTo>
                    <a:pt x="2527" y="167335"/>
                  </a:lnTo>
                  <a:lnTo>
                    <a:pt x="2540" y="167614"/>
                  </a:lnTo>
                  <a:lnTo>
                    <a:pt x="2641" y="168148"/>
                  </a:lnTo>
                  <a:lnTo>
                    <a:pt x="2628" y="168757"/>
                  </a:lnTo>
                  <a:lnTo>
                    <a:pt x="2781" y="168795"/>
                  </a:lnTo>
                  <a:lnTo>
                    <a:pt x="2882" y="169176"/>
                  </a:lnTo>
                  <a:close/>
                </a:path>
                <a:path extrusionOk="0" h="288925" w="180975">
                  <a:moveTo>
                    <a:pt x="2933" y="175577"/>
                  </a:moveTo>
                  <a:lnTo>
                    <a:pt x="2857" y="175298"/>
                  </a:lnTo>
                  <a:lnTo>
                    <a:pt x="2755" y="174663"/>
                  </a:lnTo>
                  <a:lnTo>
                    <a:pt x="2806" y="175310"/>
                  </a:lnTo>
                  <a:lnTo>
                    <a:pt x="2755" y="175945"/>
                  </a:lnTo>
                  <a:lnTo>
                    <a:pt x="2870" y="176377"/>
                  </a:lnTo>
                  <a:lnTo>
                    <a:pt x="2933" y="175577"/>
                  </a:lnTo>
                  <a:close/>
                </a:path>
                <a:path extrusionOk="0" h="288925" w="180975">
                  <a:moveTo>
                    <a:pt x="3289" y="142900"/>
                  </a:moveTo>
                  <a:lnTo>
                    <a:pt x="2667" y="145046"/>
                  </a:lnTo>
                  <a:lnTo>
                    <a:pt x="2552" y="146545"/>
                  </a:lnTo>
                  <a:lnTo>
                    <a:pt x="3289" y="142900"/>
                  </a:lnTo>
                  <a:close/>
                </a:path>
                <a:path extrusionOk="0" h="288925" w="180975">
                  <a:moveTo>
                    <a:pt x="4787" y="146685"/>
                  </a:moveTo>
                  <a:lnTo>
                    <a:pt x="4648" y="147485"/>
                  </a:lnTo>
                  <a:lnTo>
                    <a:pt x="4775" y="146939"/>
                  </a:lnTo>
                  <a:lnTo>
                    <a:pt x="4787" y="146685"/>
                  </a:lnTo>
                  <a:close/>
                </a:path>
                <a:path extrusionOk="0" h="288925" w="180975">
                  <a:moveTo>
                    <a:pt x="5207" y="132181"/>
                  </a:moveTo>
                  <a:lnTo>
                    <a:pt x="4775" y="132334"/>
                  </a:lnTo>
                  <a:lnTo>
                    <a:pt x="4381" y="133654"/>
                  </a:lnTo>
                  <a:lnTo>
                    <a:pt x="4089" y="135280"/>
                  </a:lnTo>
                  <a:lnTo>
                    <a:pt x="4089" y="135978"/>
                  </a:lnTo>
                  <a:lnTo>
                    <a:pt x="4267" y="135445"/>
                  </a:lnTo>
                  <a:lnTo>
                    <a:pt x="4203" y="136283"/>
                  </a:lnTo>
                  <a:lnTo>
                    <a:pt x="4406" y="135445"/>
                  </a:lnTo>
                  <a:lnTo>
                    <a:pt x="5207" y="132181"/>
                  </a:lnTo>
                  <a:close/>
                </a:path>
                <a:path extrusionOk="0" h="288925" w="180975">
                  <a:moveTo>
                    <a:pt x="5257" y="146113"/>
                  </a:moveTo>
                  <a:lnTo>
                    <a:pt x="5029" y="145376"/>
                  </a:lnTo>
                  <a:lnTo>
                    <a:pt x="4876" y="145580"/>
                  </a:lnTo>
                  <a:lnTo>
                    <a:pt x="4787" y="146685"/>
                  </a:lnTo>
                  <a:lnTo>
                    <a:pt x="5257" y="146113"/>
                  </a:lnTo>
                  <a:close/>
                </a:path>
                <a:path extrusionOk="0" h="288925" w="180975">
                  <a:moveTo>
                    <a:pt x="5765" y="141554"/>
                  </a:moveTo>
                  <a:lnTo>
                    <a:pt x="5626" y="141833"/>
                  </a:lnTo>
                  <a:lnTo>
                    <a:pt x="5422" y="143281"/>
                  </a:lnTo>
                  <a:lnTo>
                    <a:pt x="5765" y="141554"/>
                  </a:lnTo>
                  <a:close/>
                </a:path>
                <a:path extrusionOk="0" h="288925" w="180975">
                  <a:moveTo>
                    <a:pt x="9055" y="146494"/>
                  </a:moveTo>
                  <a:lnTo>
                    <a:pt x="8978" y="147269"/>
                  </a:lnTo>
                  <a:lnTo>
                    <a:pt x="9029" y="146951"/>
                  </a:lnTo>
                  <a:lnTo>
                    <a:pt x="9042" y="146710"/>
                  </a:lnTo>
                  <a:lnTo>
                    <a:pt x="9055" y="146494"/>
                  </a:lnTo>
                  <a:close/>
                </a:path>
                <a:path extrusionOk="0" h="288925" w="180975">
                  <a:moveTo>
                    <a:pt x="9144" y="126314"/>
                  </a:moveTo>
                  <a:lnTo>
                    <a:pt x="8915" y="126377"/>
                  </a:lnTo>
                  <a:lnTo>
                    <a:pt x="8623" y="127127"/>
                  </a:lnTo>
                  <a:lnTo>
                    <a:pt x="8420" y="127736"/>
                  </a:lnTo>
                  <a:lnTo>
                    <a:pt x="8242" y="128435"/>
                  </a:lnTo>
                  <a:lnTo>
                    <a:pt x="8407" y="128181"/>
                  </a:lnTo>
                  <a:lnTo>
                    <a:pt x="9144" y="126314"/>
                  </a:lnTo>
                  <a:close/>
                </a:path>
                <a:path extrusionOk="0" h="288925" w="180975">
                  <a:moveTo>
                    <a:pt x="10033" y="141262"/>
                  </a:moveTo>
                  <a:lnTo>
                    <a:pt x="9448" y="143256"/>
                  </a:lnTo>
                  <a:lnTo>
                    <a:pt x="9271" y="143764"/>
                  </a:lnTo>
                  <a:lnTo>
                    <a:pt x="9093" y="143611"/>
                  </a:lnTo>
                  <a:lnTo>
                    <a:pt x="8661" y="145529"/>
                  </a:lnTo>
                  <a:lnTo>
                    <a:pt x="9144" y="145313"/>
                  </a:lnTo>
                  <a:lnTo>
                    <a:pt x="9055" y="146494"/>
                  </a:lnTo>
                  <a:lnTo>
                    <a:pt x="9258" y="144272"/>
                  </a:lnTo>
                  <a:lnTo>
                    <a:pt x="9474" y="143852"/>
                  </a:lnTo>
                  <a:lnTo>
                    <a:pt x="10033" y="141262"/>
                  </a:lnTo>
                  <a:close/>
                </a:path>
                <a:path extrusionOk="0" h="288925" w="180975">
                  <a:moveTo>
                    <a:pt x="10312" y="121894"/>
                  </a:moveTo>
                  <a:lnTo>
                    <a:pt x="10261" y="122135"/>
                  </a:lnTo>
                  <a:lnTo>
                    <a:pt x="10236" y="122301"/>
                  </a:lnTo>
                  <a:lnTo>
                    <a:pt x="10210" y="122453"/>
                  </a:lnTo>
                  <a:lnTo>
                    <a:pt x="10261" y="122262"/>
                  </a:lnTo>
                  <a:lnTo>
                    <a:pt x="10287" y="122085"/>
                  </a:lnTo>
                  <a:lnTo>
                    <a:pt x="10312" y="121894"/>
                  </a:lnTo>
                  <a:close/>
                </a:path>
                <a:path extrusionOk="0" h="288925" w="180975">
                  <a:moveTo>
                    <a:pt x="10960" y="137934"/>
                  </a:moveTo>
                  <a:lnTo>
                    <a:pt x="10858" y="138303"/>
                  </a:lnTo>
                  <a:lnTo>
                    <a:pt x="10756" y="138671"/>
                  </a:lnTo>
                  <a:lnTo>
                    <a:pt x="10629" y="139268"/>
                  </a:lnTo>
                  <a:lnTo>
                    <a:pt x="10490" y="139547"/>
                  </a:lnTo>
                  <a:lnTo>
                    <a:pt x="10668" y="139700"/>
                  </a:lnTo>
                  <a:lnTo>
                    <a:pt x="10960" y="137934"/>
                  </a:lnTo>
                  <a:close/>
                </a:path>
                <a:path extrusionOk="0" h="288925" w="180975">
                  <a:moveTo>
                    <a:pt x="11391" y="132295"/>
                  </a:moveTo>
                  <a:lnTo>
                    <a:pt x="11290" y="132664"/>
                  </a:lnTo>
                  <a:lnTo>
                    <a:pt x="11010" y="133210"/>
                  </a:lnTo>
                  <a:lnTo>
                    <a:pt x="10896" y="132905"/>
                  </a:lnTo>
                  <a:lnTo>
                    <a:pt x="10871" y="133489"/>
                  </a:lnTo>
                  <a:lnTo>
                    <a:pt x="11061" y="134327"/>
                  </a:lnTo>
                  <a:lnTo>
                    <a:pt x="11391" y="132295"/>
                  </a:lnTo>
                  <a:close/>
                </a:path>
                <a:path extrusionOk="0" h="288925" w="180975">
                  <a:moveTo>
                    <a:pt x="16014" y="104076"/>
                  </a:moveTo>
                  <a:lnTo>
                    <a:pt x="15557" y="104876"/>
                  </a:lnTo>
                  <a:lnTo>
                    <a:pt x="15582" y="104635"/>
                  </a:lnTo>
                  <a:lnTo>
                    <a:pt x="15862" y="103555"/>
                  </a:lnTo>
                  <a:lnTo>
                    <a:pt x="15303" y="104635"/>
                  </a:lnTo>
                  <a:lnTo>
                    <a:pt x="15201" y="105651"/>
                  </a:lnTo>
                  <a:lnTo>
                    <a:pt x="15405" y="105397"/>
                  </a:lnTo>
                  <a:lnTo>
                    <a:pt x="15557" y="105054"/>
                  </a:lnTo>
                  <a:lnTo>
                    <a:pt x="16014" y="104076"/>
                  </a:lnTo>
                  <a:close/>
                </a:path>
                <a:path extrusionOk="0" h="288925" w="180975">
                  <a:moveTo>
                    <a:pt x="16344" y="103352"/>
                  </a:moveTo>
                  <a:lnTo>
                    <a:pt x="15862" y="103657"/>
                  </a:lnTo>
                  <a:lnTo>
                    <a:pt x="16116" y="103847"/>
                  </a:lnTo>
                  <a:lnTo>
                    <a:pt x="16344" y="103352"/>
                  </a:lnTo>
                  <a:close/>
                </a:path>
                <a:path extrusionOk="0" h="288925" w="180975">
                  <a:moveTo>
                    <a:pt x="20662" y="111315"/>
                  </a:moveTo>
                  <a:lnTo>
                    <a:pt x="20447" y="111620"/>
                  </a:lnTo>
                  <a:lnTo>
                    <a:pt x="20485" y="110896"/>
                  </a:lnTo>
                  <a:lnTo>
                    <a:pt x="20370" y="111467"/>
                  </a:lnTo>
                  <a:lnTo>
                    <a:pt x="20066" y="112458"/>
                  </a:lnTo>
                  <a:lnTo>
                    <a:pt x="20662" y="111315"/>
                  </a:lnTo>
                  <a:close/>
                </a:path>
                <a:path extrusionOk="0" h="288925" w="180975">
                  <a:moveTo>
                    <a:pt x="23342" y="104635"/>
                  </a:moveTo>
                  <a:lnTo>
                    <a:pt x="22402" y="106248"/>
                  </a:lnTo>
                  <a:lnTo>
                    <a:pt x="23342" y="104635"/>
                  </a:lnTo>
                  <a:close/>
                </a:path>
                <a:path extrusionOk="0" h="288925" w="180975">
                  <a:moveTo>
                    <a:pt x="28727" y="96774"/>
                  </a:moveTo>
                  <a:lnTo>
                    <a:pt x="28511" y="96989"/>
                  </a:lnTo>
                  <a:lnTo>
                    <a:pt x="27901" y="98272"/>
                  </a:lnTo>
                  <a:lnTo>
                    <a:pt x="28117" y="98056"/>
                  </a:lnTo>
                  <a:lnTo>
                    <a:pt x="28727" y="96774"/>
                  </a:lnTo>
                  <a:close/>
                </a:path>
                <a:path extrusionOk="0" h="288925" w="180975">
                  <a:moveTo>
                    <a:pt x="56375" y="57327"/>
                  </a:moveTo>
                  <a:lnTo>
                    <a:pt x="55206" y="58470"/>
                  </a:lnTo>
                  <a:lnTo>
                    <a:pt x="55689" y="58039"/>
                  </a:lnTo>
                  <a:lnTo>
                    <a:pt x="56375" y="57327"/>
                  </a:lnTo>
                  <a:close/>
                </a:path>
                <a:path extrusionOk="0" h="288925" w="180975">
                  <a:moveTo>
                    <a:pt x="58801" y="63195"/>
                  </a:moveTo>
                  <a:lnTo>
                    <a:pt x="56502" y="65074"/>
                  </a:lnTo>
                  <a:lnTo>
                    <a:pt x="57353" y="64541"/>
                  </a:lnTo>
                  <a:lnTo>
                    <a:pt x="56083" y="65722"/>
                  </a:lnTo>
                  <a:lnTo>
                    <a:pt x="56032" y="65925"/>
                  </a:lnTo>
                  <a:lnTo>
                    <a:pt x="58712" y="63601"/>
                  </a:lnTo>
                  <a:lnTo>
                    <a:pt x="58801" y="63195"/>
                  </a:lnTo>
                  <a:close/>
                </a:path>
                <a:path extrusionOk="0" h="288925" w="180975">
                  <a:moveTo>
                    <a:pt x="60185" y="62331"/>
                  </a:moveTo>
                  <a:lnTo>
                    <a:pt x="58712" y="63601"/>
                  </a:lnTo>
                  <a:lnTo>
                    <a:pt x="59004" y="63588"/>
                  </a:lnTo>
                  <a:lnTo>
                    <a:pt x="59639" y="63106"/>
                  </a:lnTo>
                  <a:lnTo>
                    <a:pt x="59677" y="62966"/>
                  </a:lnTo>
                  <a:lnTo>
                    <a:pt x="59918" y="62661"/>
                  </a:lnTo>
                  <a:lnTo>
                    <a:pt x="60185" y="62331"/>
                  </a:lnTo>
                  <a:close/>
                </a:path>
                <a:path extrusionOk="0" h="288925" w="180975">
                  <a:moveTo>
                    <a:pt x="61772" y="51168"/>
                  </a:moveTo>
                  <a:lnTo>
                    <a:pt x="61633" y="51231"/>
                  </a:lnTo>
                  <a:lnTo>
                    <a:pt x="60528" y="52247"/>
                  </a:lnTo>
                  <a:lnTo>
                    <a:pt x="61772" y="51168"/>
                  </a:lnTo>
                  <a:close/>
                </a:path>
                <a:path extrusionOk="0" h="288925" w="180975">
                  <a:moveTo>
                    <a:pt x="62280" y="59182"/>
                  </a:moveTo>
                  <a:lnTo>
                    <a:pt x="62039" y="59372"/>
                  </a:lnTo>
                  <a:lnTo>
                    <a:pt x="61772" y="59588"/>
                  </a:lnTo>
                  <a:lnTo>
                    <a:pt x="61468" y="59867"/>
                  </a:lnTo>
                  <a:lnTo>
                    <a:pt x="62280" y="59182"/>
                  </a:lnTo>
                  <a:close/>
                </a:path>
                <a:path extrusionOk="0" h="288925" w="180975">
                  <a:moveTo>
                    <a:pt x="63398" y="52514"/>
                  </a:moveTo>
                  <a:lnTo>
                    <a:pt x="62674" y="52844"/>
                  </a:lnTo>
                  <a:lnTo>
                    <a:pt x="61226" y="54165"/>
                  </a:lnTo>
                  <a:lnTo>
                    <a:pt x="62572" y="53136"/>
                  </a:lnTo>
                  <a:lnTo>
                    <a:pt x="62026" y="53632"/>
                  </a:lnTo>
                  <a:lnTo>
                    <a:pt x="63398" y="52514"/>
                  </a:lnTo>
                  <a:close/>
                </a:path>
                <a:path extrusionOk="0" h="288925" w="180975">
                  <a:moveTo>
                    <a:pt x="63893" y="58305"/>
                  </a:moveTo>
                  <a:lnTo>
                    <a:pt x="63525" y="58470"/>
                  </a:lnTo>
                  <a:lnTo>
                    <a:pt x="62750" y="59143"/>
                  </a:lnTo>
                  <a:lnTo>
                    <a:pt x="63842" y="58508"/>
                  </a:lnTo>
                  <a:lnTo>
                    <a:pt x="63893" y="58305"/>
                  </a:lnTo>
                  <a:close/>
                </a:path>
                <a:path extrusionOk="0" h="288925" w="180975">
                  <a:moveTo>
                    <a:pt x="67132" y="55168"/>
                  </a:moveTo>
                  <a:lnTo>
                    <a:pt x="65036" y="56692"/>
                  </a:lnTo>
                  <a:lnTo>
                    <a:pt x="64541" y="57467"/>
                  </a:lnTo>
                  <a:lnTo>
                    <a:pt x="62280" y="59182"/>
                  </a:lnTo>
                  <a:lnTo>
                    <a:pt x="62979" y="58712"/>
                  </a:lnTo>
                  <a:lnTo>
                    <a:pt x="63525" y="58470"/>
                  </a:lnTo>
                  <a:lnTo>
                    <a:pt x="66040" y="56248"/>
                  </a:lnTo>
                  <a:lnTo>
                    <a:pt x="67132" y="55168"/>
                  </a:lnTo>
                  <a:close/>
                </a:path>
                <a:path extrusionOk="0" h="288925" w="180975">
                  <a:moveTo>
                    <a:pt x="68808" y="55664"/>
                  </a:moveTo>
                  <a:lnTo>
                    <a:pt x="68224" y="56248"/>
                  </a:lnTo>
                  <a:lnTo>
                    <a:pt x="68808" y="55664"/>
                  </a:lnTo>
                  <a:close/>
                </a:path>
                <a:path extrusionOk="0" h="288925" w="180975">
                  <a:moveTo>
                    <a:pt x="71450" y="44475"/>
                  </a:moveTo>
                  <a:lnTo>
                    <a:pt x="71297" y="44538"/>
                  </a:lnTo>
                  <a:lnTo>
                    <a:pt x="70154" y="45478"/>
                  </a:lnTo>
                  <a:lnTo>
                    <a:pt x="70307" y="45427"/>
                  </a:lnTo>
                  <a:lnTo>
                    <a:pt x="71450" y="44475"/>
                  </a:lnTo>
                  <a:close/>
                </a:path>
                <a:path extrusionOk="0" h="288925" w="180975">
                  <a:moveTo>
                    <a:pt x="71996" y="51244"/>
                  </a:moveTo>
                  <a:lnTo>
                    <a:pt x="71132" y="51943"/>
                  </a:lnTo>
                  <a:lnTo>
                    <a:pt x="71996" y="51244"/>
                  </a:lnTo>
                  <a:close/>
                </a:path>
                <a:path extrusionOk="0" h="288925" w="180975">
                  <a:moveTo>
                    <a:pt x="75234" y="288315"/>
                  </a:moveTo>
                  <a:lnTo>
                    <a:pt x="75196" y="285953"/>
                  </a:lnTo>
                  <a:lnTo>
                    <a:pt x="74815" y="287794"/>
                  </a:lnTo>
                  <a:lnTo>
                    <a:pt x="75234" y="288315"/>
                  </a:lnTo>
                  <a:close/>
                </a:path>
                <a:path extrusionOk="0" h="288925" w="180975">
                  <a:moveTo>
                    <a:pt x="75298" y="285470"/>
                  </a:moveTo>
                  <a:lnTo>
                    <a:pt x="75272" y="285330"/>
                  </a:lnTo>
                  <a:lnTo>
                    <a:pt x="75298" y="285470"/>
                  </a:lnTo>
                  <a:close/>
                </a:path>
                <a:path extrusionOk="0" h="288925" w="180975">
                  <a:moveTo>
                    <a:pt x="75425" y="283032"/>
                  </a:moveTo>
                  <a:lnTo>
                    <a:pt x="75425" y="283565"/>
                  </a:lnTo>
                  <a:lnTo>
                    <a:pt x="75425" y="283032"/>
                  </a:lnTo>
                  <a:close/>
                </a:path>
                <a:path extrusionOk="0" h="288925" w="180975">
                  <a:moveTo>
                    <a:pt x="75438" y="279958"/>
                  </a:moveTo>
                  <a:lnTo>
                    <a:pt x="74790" y="282600"/>
                  </a:lnTo>
                  <a:lnTo>
                    <a:pt x="74752" y="281724"/>
                  </a:lnTo>
                  <a:lnTo>
                    <a:pt x="74650" y="279603"/>
                  </a:lnTo>
                  <a:lnTo>
                    <a:pt x="74561" y="281444"/>
                  </a:lnTo>
                  <a:lnTo>
                    <a:pt x="74485" y="281724"/>
                  </a:lnTo>
                  <a:lnTo>
                    <a:pt x="74409" y="281444"/>
                  </a:lnTo>
                  <a:lnTo>
                    <a:pt x="74637" y="282943"/>
                  </a:lnTo>
                  <a:lnTo>
                    <a:pt x="74383" y="282968"/>
                  </a:lnTo>
                  <a:lnTo>
                    <a:pt x="74815" y="283159"/>
                  </a:lnTo>
                  <a:lnTo>
                    <a:pt x="74904" y="283565"/>
                  </a:lnTo>
                  <a:lnTo>
                    <a:pt x="74841" y="284797"/>
                  </a:lnTo>
                  <a:lnTo>
                    <a:pt x="74752" y="285140"/>
                  </a:lnTo>
                  <a:lnTo>
                    <a:pt x="74561" y="284048"/>
                  </a:lnTo>
                  <a:lnTo>
                    <a:pt x="74841" y="286816"/>
                  </a:lnTo>
                  <a:lnTo>
                    <a:pt x="74904" y="285153"/>
                  </a:lnTo>
                  <a:lnTo>
                    <a:pt x="75184" y="285508"/>
                  </a:lnTo>
                  <a:lnTo>
                    <a:pt x="75184" y="285330"/>
                  </a:lnTo>
                  <a:lnTo>
                    <a:pt x="75234" y="285153"/>
                  </a:lnTo>
                  <a:lnTo>
                    <a:pt x="75260" y="283006"/>
                  </a:lnTo>
                  <a:lnTo>
                    <a:pt x="75425" y="283006"/>
                  </a:lnTo>
                  <a:lnTo>
                    <a:pt x="75425" y="282600"/>
                  </a:lnTo>
                  <a:lnTo>
                    <a:pt x="75438" y="279958"/>
                  </a:lnTo>
                  <a:close/>
                </a:path>
                <a:path extrusionOk="0" h="288925" w="180975">
                  <a:moveTo>
                    <a:pt x="75488" y="260299"/>
                  </a:moveTo>
                  <a:lnTo>
                    <a:pt x="75438" y="260667"/>
                  </a:lnTo>
                  <a:lnTo>
                    <a:pt x="75476" y="260451"/>
                  </a:lnTo>
                  <a:lnTo>
                    <a:pt x="75488" y="260299"/>
                  </a:lnTo>
                  <a:close/>
                </a:path>
                <a:path extrusionOk="0" h="288925" w="180975">
                  <a:moveTo>
                    <a:pt x="76136" y="279285"/>
                  </a:moveTo>
                  <a:lnTo>
                    <a:pt x="75844" y="276860"/>
                  </a:lnTo>
                  <a:lnTo>
                    <a:pt x="76034" y="275882"/>
                  </a:lnTo>
                  <a:lnTo>
                    <a:pt x="75615" y="277088"/>
                  </a:lnTo>
                  <a:lnTo>
                    <a:pt x="75819" y="274929"/>
                  </a:lnTo>
                  <a:lnTo>
                    <a:pt x="75488" y="277279"/>
                  </a:lnTo>
                  <a:lnTo>
                    <a:pt x="75031" y="276021"/>
                  </a:lnTo>
                  <a:lnTo>
                    <a:pt x="75133" y="273913"/>
                  </a:lnTo>
                  <a:lnTo>
                    <a:pt x="74980" y="273888"/>
                  </a:lnTo>
                  <a:lnTo>
                    <a:pt x="74841" y="272351"/>
                  </a:lnTo>
                  <a:lnTo>
                    <a:pt x="74714" y="273392"/>
                  </a:lnTo>
                  <a:lnTo>
                    <a:pt x="74790" y="273989"/>
                  </a:lnTo>
                  <a:lnTo>
                    <a:pt x="74777" y="274320"/>
                  </a:lnTo>
                  <a:lnTo>
                    <a:pt x="74434" y="274078"/>
                  </a:lnTo>
                  <a:lnTo>
                    <a:pt x="74587" y="271513"/>
                  </a:lnTo>
                  <a:lnTo>
                    <a:pt x="74256" y="272135"/>
                  </a:lnTo>
                  <a:lnTo>
                    <a:pt x="74345" y="273799"/>
                  </a:lnTo>
                  <a:lnTo>
                    <a:pt x="74282" y="274053"/>
                  </a:lnTo>
                  <a:lnTo>
                    <a:pt x="74561" y="275082"/>
                  </a:lnTo>
                  <a:lnTo>
                    <a:pt x="74536" y="276618"/>
                  </a:lnTo>
                  <a:lnTo>
                    <a:pt x="74472" y="277736"/>
                  </a:lnTo>
                  <a:lnTo>
                    <a:pt x="74345" y="278447"/>
                  </a:lnTo>
                  <a:lnTo>
                    <a:pt x="74409" y="278904"/>
                  </a:lnTo>
                  <a:lnTo>
                    <a:pt x="74612" y="278968"/>
                  </a:lnTo>
                  <a:lnTo>
                    <a:pt x="74650" y="279539"/>
                  </a:lnTo>
                  <a:lnTo>
                    <a:pt x="74637" y="279158"/>
                  </a:lnTo>
                  <a:lnTo>
                    <a:pt x="75145" y="279082"/>
                  </a:lnTo>
                  <a:lnTo>
                    <a:pt x="75031" y="278599"/>
                  </a:lnTo>
                  <a:lnTo>
                    <a:pt x="75082" y="278155"/>
                  </a:lnTo>
                  <a:lnTo>
                    <a:pt x="75069" y="277622"/>
                  </a:lnTo>
                  <a:lnTo>
                    <a:pt x="75666" y="280085"/>
                  </a:lnTo>
                  <a:lnTo>
                    <a:pt x="76136" y="279285"/>
                  </a:lnTo>
                  <a:close/>
                </a:path>
                <a:path extrusionOk="0" h="288925" w="180975">
                  <a:moveTo>
                    <a:pt x="78155" y="40220"/>
                  </a:moveTo>
                  <a:lnTo>
                    <a:pt x="77851" y="40462"/>
                  </a:lnTo>
                  <a:lnTo>
                    <a:pt x="77622" y="40665"/>
                  </a:lnTo>
                  <a:lnTo>
                    <a:pt x="77482" y="40830"/>
                  </a:lnTo>
                  <a:lnTo>
                    <a:pt x="78155" y="40220"/>
                  </a:lnTo>
                  <a:close/>
                </a:path>
                <a:path extrusionOk="0" h="288925" w="180975">
                  <a:moveTo>
                    <a:pt x="79311" y="36995"/>
                  </a:moveTo>
                  <a:lnTo>
                    <a:pt x="78613" y="37388"/>
                  </a:lnTo>
                  <a:lnTo>
                    <a:pt x="78016" y="37846"/>
                  </a:lnTo>
                  <a:lnTo>
                    <a:pt x="78232" y="37934"/>
                  </a:lnTo>
                  <a:lnTo>
                    <a:pt x="78765" y="37350"/>
                  </a:lnTo>
                  <a:lnTo>
                    <a:pt x="79311" y="36995"/>
                  </a:lnTo>
                  <a:close/>
                </a:path>
                <a:path extrusionOk="0" h="288925" w="180975">
                  <a:moveTo>
                    <a:pt x="86194" y="169329"/>
                  </a:moveTo>
                  <a:lnTo>
                    <a:pt x="86093" y="170345"/>
                  </a:lnTo>
                  <a:lnTo>
                    <a:pt x="86169" y="169951"/>
                  </a:lnTo>
                  <a:lnTo>
                    <a:pt x="86194" y="169633"/>
                  </a:lnTo>
                  <a:lnTo>
                    <a:pt x="86194" y="169329"/>
                  </a:lnTo>
                  <a:close/>
                </a:path>
                <a:path extrusionOk="0" h="288925" w="180975">
                  <a:moveTo>
                    <a:pt x="86664" y="34264"/>
                  </a:moveTo>
                  <a:lnTo>
                    <a:pt x="85648" y="34264"/>
                  </a:lnTo>
                  <a:lnTo>
                    <a:pt x="85369" y="33782"/>
                  </a:lnTo>
                  <a:lnTo>
                    <a:pt x="85115" y="33769"/>
                  </a:lnTo>
                  <a:lnTo>
                    <a:pt x="81889" y="35661"/>
                  </a:lnTo>
                  <a:lnTo>
                    <a:pt x="81965" y="36042"/>
                  </a:lnTo>
                  <a:lnTo>
                    <a:pt x="83578" y="35356"/>
                  </a:lnTo>
                  <a:lnTo>
                    <a:pt x="80086" y="37579"/>
                  </a:lnTo>
                  <a:lnTo>
                    <a:pt x="82892" y="35991"/>
                  </a:lnTo>
                  <a:lnTo>
                    <a:pt x="83261" y="36042"/>
                  </a:lnTo>
                  <a:lnTo>
                    <a:pt x="82118" y="37071"/>
                  </a:lnTo>
                  <a:lnTo>
                    <a:pt x="80759" y="37769"/>
                  </a:lnTo>
                  <a:lnTo>
                    <a:pt x="80759" y="37515"/>
                  </a:lnTo>
                  <a:lnTo>
                    <a:pt x="81953" y="36880"/>
                  </a:lnTo>
                  <a:lnTo>
                    <a:pt x="81038" y="37172"/>
                  </a:lnTo>
                  <a:lnTo>
                    <a:pt x="80314" y="37909"/>
                  </a:lnTo>
                  <a:lnTo>
                    <a:pt x="79895" y="37973"/>
                  </a:lnTo>
                  <a:lnTo>
                    <a:pt x="80365" y="38061"/>
                  </a:lnTo>
                  <a:lnTo>
                    <a:pt x="79032" y="39116"/>
                  </a:lnTo>
                  <a:lnTo>
                    <a:pt x="78981" y="39395"/>
                  </a:lnTo>
                  <a:lnTo>
                    <a:pt x="78155" y="40220"/>
                  </a:lnTo>
                  <a:lnTo>
                    <a:pt x="79768" y="38950"/>
                  </a:lnTo>
                  <a:lnTo>
                    <a:pt x="83642" y="37071"/>
                  </a:lnTo>
                  <a:lnTo>
                    <a:pt x="85636" y="35344"/>
                  </a:lnTo>
                  <a:lnTo>
                    <a:pt x="86664" y="34264"/>
                  </a:lnTo>
                  <a:close/>
                </a:path>
                <a:path extrusionOk="0" h="288925" w="180975">
                  <a:moveTo>
                    <a:pt x="96380" y="37566"/>
                  </a:moveTo>
                  <a:lnTo>
                    <a:pt x="94932" y="38366"/>
                  </a:lnTo>
                  <a:lnTo>
                    <a:pt x="95389" y="38138"/>
                  </a:lnTo>
                  <a:lnTo>
                    <a:pt x="95859" y="37884"/>
                  </a:lnTo>
                  <a:lnTo>
                    <a:pt x="96380" y="37566"/>
                  </a:lnTo>
                  <a:close/>
                </a:path>
                <a:path extrusionOk="0" h="288925" w="180975">
                  <a:moveTo>
                    <a:pt x="96494" y="31623"/>
                  </a:moveTo>
                  <a:lnTo>
                    <a:pt x="96291" y="31737"/>
                  </a:lnTo>
                  <a:lnTo>
                    <a:pt x="96024" y="31889"/>
                  </a:lnTo>
                  <a:lnTo>
                    <a:pt x="95681" y="32131"/>
                  </a:lnTo>
                  <a:lnTo>
                    <a:pt x="96494" y="31623"/>
                  </a:lnTo>
                  <a:close/>
                </a:path>
                <a:path extrusionOk="0" h="288925" w="180975">
                  <a:moveTo>
                    <a:pt x="97510" y="31381"/>
                  </a:moveTo>
                  <a:lnTo>
                    <a:pt x="97370" y="31419"/>
                  </a:lnTo>
                  <a:lnTo>
                    <a:pt x="97510" y="31381"/>
                  </a:lnTo>
                  <a:close/>
                </a:path>
                <a:path extrusionOk="0" h="288925" w="180975">
                  <a:moveTo>
                    <a:pt x="97663" y="36563"/>
                  </a:moveTo>
                  <a:lnTo>
                    <a:pt x="97116" y="36639"/>
                  </a:lnTo>
                  <a:lnTo>
                    <a:pt x="96774" y="36817"/>
                  </a:lnTo>
                  <a:lnTo>
                    <a:pt x="96761" y="36677"/>
                  </a:lnTo>
                  <a:lnTo>
                    <a:pt x="93256" y="38557"/>
                  </a:lnTo>
                  <a:lnTo>
                    <a:pt x="92557" y="38938"/>
                  </a:lnTo>
                  <a:lnTo>
                    <a:pt x="92773" y="38912"/>
                  </a:lnTo>
                  <a:lnTo>
                    <a:pt x="90208" y="40767"/>
                  </a:lnTo>
                  <a:lnTo>
                    <a:pt x="92773" y="38785"/>
                  </a:lnTo>
                  <a:lnTo>
                    <a:pt x="92900" y="38493"/>
                  </a:lnTo>
                  <a:lnTo>
                    <a:pt x="91973" y="38874"/>
                  </a:lnTo>
                  <a:lnTo>
                    <a:pt x="91960" y="38633"/>
                  </a:lnTo>
                  <a:lnTo>
                    <a:pt x="89306" y="39979"/>
                  </a:lnTo>
                  <a:lnTo>
                    <a:pt x="89369" y="40957"/>
                  </a:lnTo>
                  <a:lnTo>
                    <a:pt x="86829" y="42341"/>
                  </a:lnTo>
                  <a:lnTo>
                    <a:pt x="86817" y="42100"/>
                  </a:lnTo>
                  <a:lnTo>
                    <a:pt x="87477" y="41465"/>
                  </a:lnTo>
                  <a:lnTo>
                    <a:pt x="85877" y="42481"/>
                  </a:lnTo>
                  <a:lnTo>
                    <a:pt x="86258" y="42189"/>
                  </a:lnTo>
                  <a:lnTo>
                    <a:pt x="83794" y="43967"/>
                  </a:lnTo>
                  <a:lnTo>
                    <a:pt x="83985" y="43002"/>
                  </a:lnTo>
                  <a:lnTo>
                    <a:pt x="82664" y="44500"/>
                  </a:lnTo>
                  <a:lnTo>
                    <a:pt x="82537" y="44208"/>
                  </a:lnTo>
                  <a:lnTo>
                    <a:pt x="81495" y="45135"/>
                  </a:lnTo>
                  <a:lnTo>
                    <a:pt x="78079" y="47536"/>
                  </a:lnTo>
                  <a:lnTo>
                    <a:pt x="74815" y="50101"/>
                  </a:lnTo>
                  <a:lnTo>
                    <a:pt x="76200" y="48831"/>
                  </a:lnTo>
                  <a:lnTo>
                    <a:pt x="72351" y="51612"/>
                  </a:lnTo>
                  <a:lnTo>
                    <a:pt x="73952" y="50088"/>
                  </a:lnTo>
                  <a:lnTo>
                    <a:pt x="72555" y="50876"/>
                  </a:lnTo>
                  <a:lnTo>
                    <a:pt x="72402" y="51384"/>
                  </a:lnTo>
                  <a:lnTo>
                    <a:pt x="71462" y="52070"/>
                  </a:lnTo>
                  <a:lnTo>
                    <a:pt x="71221" y="51955"/>
                  </a:lnTo>
                  <a:lnTo>
                    <a:pt x="67754" y="55156"/>
                  </a:lnTo>
                  <a:lnTo>
                    <a:pt x="66789" y="56184"/>
                  </a:lnTo>
                  <a:lnTo>
                    <a:pt x="68097" y="55181"/>
                  </a:lnTo>
                  <a:lnTo>
                    <a:pt x="68326" y="55181"/>
                  </a:lnTo>
                  <a:lnTo>
                    <a:pt x="68046" y="55638"/>
                  </a:lnTo>
                  <a:lnTo>
                    <a:pt x="66027" y="57035"/>
                  </a:lnTo>
                  <a:lnTo>
                    <a:pt x="65798" y="56959"/>
                  </a:lnTo>
                  <a:lnTo>
                    <a:pt x="66014" y="56692"/>
                  </a:lnTo>
                  <a:lnTo>
                    <a:pt x="67043" y="55816"/>
                  </a:lnTo>
                  <a:lnTo>
                    <a:pt x="66281" y="56248"/>
                  </a:lnTo>
                  <a:lnTo>
                    <a:pt x="65036" y="57810"/>
                  </a:lnTo>
                  <a:lnTo>
                    <a:pt x="64020" y="58407"/>
                  </a:lnTo>
                  <a:lnTo>
                    <a:pt x="64173" y="58508"/>
                  </a:lnTo>
                  <a:lnTo>
                    <a:pt x="61988" y="59994"/>
                  </a:lnTo>
                  <a:lnTo>
                    <a:pt x="60617" y="61290"/>
                  </a:lnTo>
                  <a:lnTo>
                    <a:pt x="61620" y="60617"/>
                  </a:lnTo>
                  <a:lnTo>
                    <a:pt x="60325" y="62179"/>
                  </a:lnTo>
                  <a:lnTo>
                    <a:pt x="60185" y="62331"/>
                  </a:lnTo>
                  <a:lnTo>
                    <a:pt x="60350" y="62204"/>
                  </a:lnTo>
                  <a:lnTo>
                    <a:pt x="60604" y="62179"/>
                  </a:lnTo>
                  <a:lnTo>
                    <a:pt x="61747" y="61087"/>
                  </a:lnTo>
                  <a:lnTo>
                    <a:pt x="62560" y="60617"/>
                  </a:lnTo>
                  <a:lnTo>
                    <a:pt x="62801" y="60490"/>
                  </a:lnTo>
                  <a:lnTo>
                    <a:pt x="63398" y="60045"/>
                  </a:lnTo>
                  <a:lnTo>
                    <a:pt x="63614" y="59880"/>
                  </a:lnTo>
                  <a:lnTo>
                    <a:pt x="62458" y="60045"/>
                  </a:lnTo>
                  <a:lnTo>
                    <a:pt x="66294" y="57683"/>
                  </a:lnTo>
                  <a:lnTo>
                    <a:pt x="66941" y="57035"/>
                  </a:lnTo>
                  <a:lnTo>
                    <a:pt x="67195" y="56781"/>
                  </a:lnTo>
                  <a:lnTo>
                    <a:pt x="68783" y="55499"/>
                  </a:lnTo>
                  <a:lnTo>
                    <a:pt x="68808" y="55664"/>
                  </a:lnTo>
                  <a:lnTo>
                    <a:pt x="69049" y="55486"/>
                  </a:lnTo>
                  <a:lnTo>
                    <a:pt x="69494" y="55156"/>
                  </a:lnTo>
                  <a:lnTo>
                    <a:pt x="70599" y="54343"/>
                  </a:lnTo>
                  <a:lnTo>
                    <a:pt x="70319" y="54330"/>
                  </a:lnTo>
                  <a:lnTo>
                    <a:pt x="72453" y="52705"/>
                  </a:lnTo>
                  <a:lnTo>
                    <a:pt x="73367" y="52070"/>
                  </a:lnTo>
                  <a:lnTo>
                    <a:pt x="74041" y="51612"/>
                  </a:lnTo>
                  <a:lnTo>
                    <a:pt x="74574" y="51244"/>
                  </a:lnTo>
                  <a:lnTo>
                    <a:pt x="74955" y="51041"/>
                  </a:lnTo>
                  <a:lnTo>
                    <a:pt x="75082" y="51003"/>
                  </a:lnTo>
                  <a:lnTo>
                    <a:pt x="75184" y="50825"/>
                  </a:lnTo>
                  <a:lnTo>
                    <a:pt x="76250" y="50101"/>
                  </a:lnTo>
                  <a:lnTo>
                    <a:pt x="78130" y="48831"/>
                  </a:lnTo>
                  <a:lnTo>
                    <a:pt x="80086" y="47536"/>
                  </a:lnTo>
                  <a:lnTo>
                    <a:pt x="82372" y="45821"/>
                  </a:lnTo>
                  <a:lnTo>
                    <a:pt x="90792" y="40767"/>
                  </a:lnTo>
                  <a:lnTo>
                    <a:pt x="92354" y="39814"/>
                  </a:lnTo>
                  <a:lnTo>
                    <a:pt x="93484" y="39141"/>
                  </a:lnTo>
                  <a:lnTo>
                    <a:pt x="94932" y="38366"/>
                  </a:lnTo>
                  <a:lnTo>
                    <a:pt x="93903" y="38874"/>
                  </a:lnTo>
                  <a:lnTo>
                    <a:pt x="92951" y="39230"/>
                  </a:lnTo>
                  <a:lnTo>
                    <a:pt x="91909" y="39814"/>
                  </a:lnTo>
                  <a:lnTo>
                    <a:pt x="92900" y="38887"/>
                  </a:lnTo>
                  <a:lnTo>
                    <a:pt x="93827" y="38747"/>
                  </a:lnTo>
                  <a:lnTo>
                    <a:pt x="95567" y="37617"/>
                  </a:lnTo>
                  <a:lnTo>
                    <a:pt x="95478" y="37807"/>
                  </a:lnTo>
                  <a:lnTo>
                    <a:pt x="95808" y="37617"/>
                  </a:lnTo>
                  <a:lnTo>
                    <a:pt x="97243" y="36817"/>
                  </a:lnTo>
                  <a:lnTo>
                    <a:pt x="97663" y="36563"/>
                  </a:lnTo>
                  <a:close/>
                </a:path>
                <a:path extrusionOk="0" h="288925" w="180975">
                  <a:moveTo>
                    <a:pt x="98107" y="35953"/>
                  </a:moveTo>
                  <a:lnTo>
                    <a:pt x="97066" y="36410"/>
                  </a:lnTo>
                  <a:lnTo>
                    <a:pt x="96761" y="36563"/>
                  </a:lnTo>
                  <a:lnTo>
                    <a:pt x="98107" y="35953"/>
                  </a:lnTo>
                  <a:close/>
                </a:path>
                <a:path extrusionOk="0" h="288925" w="180975">
                  <a:moveTo>
                    <a:pt x="98374" y="101892"/>
                  </a:moveTo>
                  <a:lnTo>
                    <a:pt x="98259" y="102082"/>
                  </a:lnTo>
                  <a:lnTo>
                    <a:pt x="98209" y="102209"/>
                  </a:lnTo>
                  <a:lnTo>
                    <a:pt x="98374" y="101892"/>
                  </a:lnTo>
                  <a:close/>
                </a:path>
                <a:path extrusionOk="0" h="288925" w="180975">
                  <a:moveTo>
                    <a:pt x="98704" y="30467"/>
                  </a:moveTo>
                  <a:lnTo>
                    <a:pt x="98361" y="30492"/>
                  </a:lnTo>
                  <a:lnTo>
                    <a:pt x="96494" y="31623"/>
                  </a:lnTo>
                  <a:lnTo>
                    <a:pt x="96951" y="31394"/>
                  </a:lnTo>
                  <a:lnTo>
                    <a:pt x="97155" y="31394"/>
                  </a:lnTo>
                  <a:lnTo>
                    <a:pt x="97396" y="31381"/>
                  </a:lnTo>
                  <a:lnTo>
                    <a:pt x="97485" y="31242"/>
                  </a:lnTo>
                  <a:lnTo>
                    <a:pt x="98704" y="30467"/>
                  </a:lnTo>
                  <a:close/>
                </a:path>
                <a:path extrusionOk="0" h="288925" w="180975">
                  <a:moveTo>
                    <a:pt x="99339" y="99364"/>
                  </a:moveTo>
                  <a:lnTo>
                    <a:pt x="99212" y="99479"/>
                  </a:lnTo>
                  <a:lnTo>
                    <a:pt x="98945" y="100076"/>
                  </a:lnTo>
                  <a:lnTo>
                    <a:pt x="98818" y="100431"/>
                  </a:lnTo>
                  <a:lnTo>
                    <a:pt x="99339" y="99364"/>
                  </a:lnTo>
                  <a:close/>
                </a:path>
                <a:path extrusionOk="0" h="288925" w="180975">
                  <a:moveTo>
                    <a:pt x="99872" y="100076"/>
                  </a:moveTo>
                  <a:lnTo>
                    <a:pt x="97802" y="103403"/>
                  </a:lnTo>
                  <a:lnTo>
                    <a:pt x="98209" y="102209"/>
                  </a:lnTo>
                  <a:lnTo>
                    <a:pt x="97726" y="103136"/>
                  </a:lnTo>
                  <a:lnTo>
                    <a:pt x="97282" y="105105"/>
                  </a:lnTo>
                  <a:lnTo>
                    <a:pt x="96901" y="106121"/>
                  </a:lnTo>
                  <a:lnTo>
                    <a:pt x="97663" y="104482"/>
                  </a:lnTo>
                  <a:lnTo>
                    <a:pt x="98488" y="103403"/>
                  </a:lnTo>
                  <a:lnTo>
                    <a:pt x="98653" y="103200"/>
                  </a:lnTo>
                  <a:lnTo>
                    <a:pt x="98704" y="103771"/>
                  </a:lnTo>
                  <a:lnTo>
                    <a:pt x="98882" y="103200"/>
                  </a:lnTo>
                  <a:lnTo>
                    <a:pt x="99872" y="100076"/>
                  </a:lnTo>
                  <a:close/>
                </a:path>
                <a:path extrusionOk="0" h="288925" w="180975">
                  <a:moveTo>
                    <a:pt x="101130" y="112839"/>
                  </a:moveTo>
                  <a:lnTo>
                    <a:pt x="100393" y="114058"/>
                  </a:lnTo>
                  <a:lnTo>
                    <a:pt x="100279" y="115798"/>
                  </a:lnTo>
                  <a:lnTo>
                    <a:pt x="100164" y="116420"/>
                  </a:lnTo>
                  <a:lnTo>
                    <a:pt x="100139" y="116789"/>
                  </a:lnTo>
                  <a:lnTo>
                    <a:pt x="100088" y="118973"/>
                  </a:lnTo>
                  <a:lnTo>
                    <a:pt x="100672" y="116420"/>
                  </a:lnTo>
                  <a:lnTo>
                    <a:pt x="100685" y="116789"/>
                  </a:lnTo>
                  <a:lnTo>
                    <a:pt x="100799" y="116420"/>
                  </a:lnTo>
                  <a:lnTo>
                    <a:pt x="101003" y="115798"/>
                  </a:lnTo>
                  <a:lnTo>
                    <a:pt x="101053" y="115074"/>
                  </a:lnTo>
                  <a:lnTo>
                    <a:pt x="101092" y="114363"/>
                  </a:lnTo>
                  <a:lnTo>
                    <a:pt x="100634" y="115074"/>
                  </a:lnTo>
                  <a:lnTo>
                    <a:pt x="101130" y="112839"/>
                  </a:lnTo>
                  <a:close/>
                </a:path>
                <a:path extrusionOk="0" h="288925" w="180975">
                  <a:moveTo>
                    <a:pt x="101333" y="115074"/>
                  </a:moveTo>
                  <a:lnTo>
                    <a:pt x="101180" y="115290"/>
                  </a:lnTo>
                  <a:lnTo>
                    <a:pt x="101053" y="115735"/>
                  </a:lnTo>
                  <a:lnTo>
                    <a:pt x="101041" y="116166"/>
                  </a:lnTo>
                  <a:lnTo>
                    <a:pt x="101333" y="115074"/>
                  </a:lnTo>
                  <a:close/>
                </a:path>
                <a:path extrusionOk="0" h="288925" w="180975">
                  <a:moveTo>
                    <a:pt x="101638" y="94005"/>
                  </a:moveTo>
                  <a:lnTo>
                    <a:pt x="101447" y="94183"/>
                  </a:lnTo>
                  <a:lnTo>
                    <a:pt x="101638" y="94005"/>
                  </a:lnTo>
                  <a:close/>
                </a:path>
                <a:path extrusionOk="0" h="288925" w="180975">
                  <a:moveTo>
                    <a:pt x="102412" y="98107"/>
                  </a:moveTo>
                  <a:lnTo>
                    <a:pt x="102247" y="98704"/>
                  </a:lnTo>
                  <a:lnTo>
                    <a:pt x="102412" y="98107"/>
                  </a:lnTo>
                  <a:close/>
                </a:path>
                <a:path extrusionOk="0" h="288925" w="180975">
                  <a:moveTo>
                    <a:pt x="102641" y="96342"/>
                  </a:moveTo>
                  <a:lnTo>
                    <a:pt x="102273" y="97180"/>
                  </a:lnTo>
                  <a:lnTo>
                    <a:pt x="102196" y="96901"/>
                  </a:lnTo>
                  <a:lnTo>
                    <a:pt x="100977" y="99618"/>
                  </a:lnTo>
                  <a:lnTo>
                    <a:pt x="99872" y="102387"/>
                  </a:lnTo>
                  <a:lnTo>
                    <a:pt x="100063" y="102260"/>
                  </a:lnTo>
                  <a:lnTo>
                    <a:pt x="100850" y="100736"/>
                  </a:lnTo>
                  <a:lnTo>
                    <a:pt x="100495" y="101828"/>
                  </a:lnTo>
                  <a:lnTo>
                    <a:pt x="100825" y="101409"/>
                  </a:lnTo>
                  <a:lnTo>
                    <a:pt x="101041" y="100736"/>
                  </a:lnTo>
                  <a:lnTo>
                    <a:pt x="101231" y="100114"/>
                  </a:lnTo>
                  <a:lnTo>
                    <a:pt x="101206" y="99644"/>
                  </a:lnTo>
                  <a:lnTo>
                    <a:pt x="101282" y="99898"/>
                  </a:lnTo>
                  <a:lnTo>
                    <a:pt x="101333" y="99644"/>
                  </a:lnTo>
                  <a:lnTo>
                    <a:pt x="101473" y="98983"/>
                  </a:lnTo>
                  <a:lnTo>
                    <a:pt x="101587" y="98704"/>
                  </a:lnTo>
                  <a:lnTo>
                    <a:pt x="102336" y="98158"/>
                  </a:lnTo>
                  <a:lnTo>
                    <a:pt x="102425" y="97663"/>
                  </a:lnTo>
                  <a:lnTo>
                    <a:pt x="102641" y="96342"/>
                  </a:lnTo>
                  <a:close/>
                </a:path>
                <a:path extrusionOk="0" h="288925" w="180975">
                  <a:moveTo>
                    <a:pt x="102870" y="95008"/>
                  </a:moveTo>
                  <a:lnTo>
                    <a:pt x="102247" y="96266"/>
                  </a:lnTo>
                  <a:lnTo>
                    <a:pt x="102679" y="96151"/>
                  </a:lnTo>
                  <a:lnTo>
                    <a:pt x="102870" y="95008"/>
                  </a:lnTo>
                  <a:close/>
                </a:path>
                <a:path extrusionOk="0" h="288925" w="180975">
                  <a:moveTo>
                    <a:pt x="103085" y="96824"/>
                  </a:moveTo>
                  <a:lnTo>
                    <a:pt x="102209" y="98882"/>
                  </a:lnTo>
                  <a:lnTo>
                    <a:pt x="102069" y="99707"/>
                  </a:lnTo>
                  <a:lnTo>
                    <a:pt x="103085" y="96824"/>
                  </a:lnTo>
                  <a:close/>
                </a:path>
                <a:path extrusionOk="0" h="288925" w="180975">
                  <a:moveTo>
                    <a:pt x="103098" y="94615"/>
                  </a:moveTo>
                  <a:lnTo>
                    <a:pt x="103009" y="94373"/>
                  </a:lnTo>
                  <a:lnTo>
                    <a:pt x="103035" y="94107"/>
                  </a:lnTo>
                  <a:lnTo>
                    <a:pt x="102870" y="95008"/>
                  </a:lnTo>
                  <a:lnTo>
                    <a:pt x="103098" y="94615"/>
                  </a:lnTo>
                  <a:close/>
                </a:path>
                <a:path extrusionOk="0" h="288925" w="180975">
                  <a:moveTo>
                    <a:pt x="103238" y="92887"/>
                  </a:moveTo>
                  <a:lnTo>
                    <a:pt x="103124" y="93357"/>
                  </a:lnTo>
                  <a:lnTo>
                    <a:pt x="103047" y="93789"/>
                  </a:lnTo>
                  <a:lnTo>
                    <a:pt x="103035" y="94107"/>
                  </a:lnTo>
                  <a:lnTo>
                    <a:pt x="103238" y="92887"/>
                  </a:lnTo>
                  <a:close/>
                </a:path>
                <a:path extrusionOk="0" h="288925" w="180975">
                  <a:moveTo>
                    <a:pt x="103289" y="94526"/>
                  </a:moveTo>
                  <a:lnTo>
                    <a:pt x="103238" y="94335"/>
                  </a:lnTo>
                  <a:lnTo>
                    <a:pt x="103098" y="94615"/>
                  </a:lnTo>
                  <a:lnTo>
                    <a:pt x="103289" y="94526"/>
                  </a:lnTo>
                  <a:close/>
                </a:path>
                <a:path extrusionOk="0" h="288925" w="180975">
                  <a:moveTo>
                    <a:pt x="103339" y="91084"/>
                  </a:moveTo>
                  <a:lnTo>
                    <a:pt x="102425" y="91922"/>
                  </a:lnTo>
                  <a:lnTo>
                    <a:pt x="102489" y="91490"/>
                  </a:lnTo>
                  <a:lnTo>
                    <a:pt x="102298" y="91846"/>
                  </a:lnTo>
                  <a:lnTo>
                    <a:pt x="102285" y="91541"/>
                  </a:lnTo>
                  <a:lnTo>
                    <a:pt x="102717" y="90843"/>
                  </a:lnTo>
                  <a:lnTo>
                    <a:pt x="102501" y="90868"/>
                  </a:lnTo>
                  <a:lnTo>
                    <a:pt x="102285" y="91338"/>
                  </a:lnTo>
                  <a:lnTo>
                    <a:pt x="102069" y="91998"/>
                  </a:lnTo>
                  <a:lnTo>
                    <a:pt x="102235" y="91249"/>
                  </a:lnTo>
                  <a:lnTo>
                    <a:pt x="101307" y="92913"/>
                  </a:lnTo>
                  <a:lnTo>
                    <a:pt x="100939" y="93675"/>
                  </a:lnTo>
                  <a:lnTo>
                    <a:pt x="100482" y="95364"/>
                  </a:lnTo>
                  <a:lnTo>
                    <a:pt x="100228" y="95846"/>
                  </a:lnTo>
                  <a:lnTo>
                    <a:pt x="98818" y="98526"/>
                  </a:lnTo>
                  <a:lnTo>
                    <a:pt x="98056" y="100774"/>
                  </a:lnTo>
                  <a:lnTo>
                    <a:pt x="98221" y="100177"/>
                  </a:lnTo>
                  <a:lnTo>
                    <a:pt x="98056" y="100393"/>
                  </a:lnTo>
                  <a:lnTo>
                    <a:pt x="96799" y="103568"/>
                  </a:lnTo>
                  <a:lnTo>
                    <a:pt x="96240" y="104635"/>
                  </a:lnTo>
                  <a:lnTo>
                    <a:pt x="96240" y="106210"/>
                  </a:lnTo>
                  <a:lnTo>
                    <a:pt x="95745" y="107327"/>
                  </a:lnTo>
                  <a:lnTo>
                    <a:pt x="95885" y="106870"/>
                  </a:lnTo>
                  <a:lnTo>
                    <a:pt x="96062" y="106451"/>
                  </a:lnTo>
                  <a:lnTo>
                    <a:pt x="96240" y="106210"/>
                  </a:lnTo>
                  <a:lnTo>
                    <a:pt x="96240" y="104635"/>
                  </a:lnTo>
                  <a:lnTo>
                    <a:pt x="96164" y="104775"/>
                  </a:lnTo>
                  <a:lnTo>
                    <a:pt x="94907" y="108242"/>
                  </a:lnTo>
                  <a:lnTo>
                    <a:pt x="94894" y="108585"/>
                  </a:lnTo>
                  <a:lnTo>
                    <a:pt x="95097" y="109232"/>
                  </a:lnTo>
                  <a:lnTo>
                    <a:pt x="95364" y="108585"/>
                  </a:lnTo>
                  <a:lnTo>
                    <a:pt x="95580" y="107835"/>
                  </a:lnTo>
                  <a:lnTo>
                    <a:pt x="95707" y="108242"/>
                  </a:lnTo>
                  <a:lnTo>
                    <a:pt x="95859" y="107835"/>
                  </a:lnTo>
                  <a:lnTo>
                    <a:pt x="96050" y="107327"/>
                  </a:lnTo>
                  <a:lnTo>
                    <a:pt x="96647" y="106210"/>
                  </a:lnTo>
                  <a:lnTo>
                    <a:pt x="96901" y="105740"/>
                  </a:lnTo>
                  <a:lnTo>
                    <a:pt x="96850" y="104482"/>
                  </a:lnTo>
                  <a:lnTo>
                    <a:pt x="97345" y="103365"/>
                  </a:lnTo>
                  <a:lnTo>
                    <a:pt x="97282" y="103568"/>
                  </a:lnTo>
                  <a:lnTo>
                    <a:pt x="97231" y="103771"/>
                  </a:lnTo>
                  <a:lnTo>
                    <a:pt x="97332" y="103568"/>
                  </a:lnTo>
                  <a:lnTo>
                    <a:pt x="97497" y="103251"/>
                  </a:lnTo>
                  <a:lnTo>
                    <a:pt x="98259" y="102082"/>
                  </a:lnTo>
                  <a:lnTo>
                    <a:pt x="98818" y="100431"/>
                  </a:lnTo>
                  <a:lnTo>
                    <a:pt x="98107" y="101892"/>
                  </a:lnTo>
                  <a:lnTo>
                    <a:pt x="97802" y="102641"/>
                  </a:lnTo>
                  <a:lnTo>
                    <a:pt x="97955" y="102209"/>
                  </a:lnTo>
                  <a:lnTo>
                    <a:pt x="98386" y="101130"/>
                  </a:lnTo>
                  <a:lnTo>
                    <a:pt x="98437" y="100774"/>
                  </a:lnTo>
                  <a:lnTo>
                    <a:pt x="98501" y="100431"/>
                  </a:lnTo>
                  <a:lnTo>
                    <a:pt x="98602" y="100076"/>
                  </a:lnTo>
                  <a:lnTo>
                    <a:pt x="99212" y="99479"/>
                  </a:lnTo>
                  <a:lnTo>
                    <a:pt x="99885" y="98082"/>
                  </a:lnTo>
                  <a:lnTo>
                    <a:pt x="99872" y="97878"/>
                  </a:lnTo>
                  <a:lnTo>
                    <a:pt x="99771" y="97129"/>
                  </a:lnTo>
                  <a:lnTo>
                    <a:pt x="100355" y="95846"/>
                  </a:lnTo>
                  <a:lnTo>
                    <a:pt x="99860" y="97790"/>
                  </a:lnTo>
                  <a:lnTo>
                    <a:pt x="100647" y="96100"/>
                  </a:lnTo>
                  <a:lnTo>
                    <a:pt x="100736" y="95364"/>
                  </a:lnTo>
                  <a:lnTo>
                    <a:pt x="101447" y="94284"/>
                  </a:lnTo>
                  <a:lnTo>
                    <a:pt x="101473" y="93827"/>
                  </a:lnTo>
                  <a:lnTo>
                    <a:pt x="101574" y="93954"/>
                  </a:lnTo>
                  <a:lnTo>
                    <a:pt x="101650" y="93827"/>
                  </a:lnTo>
                  <a:lnTo>
                    <a:pt x="101650" y="94005"/>
                  </a:lnTo>
                  <a:lnTo>
                    <a:pt x="101981" y="93319"/>
                  </a:lnTo>
                  <a:lnTo>
                    <a:pt x="102133" y="93002"/>
                  </a:lnTo>
                  <a:lnTo>
                    <a:pt x="101892" y="92925"/>
                  </a:lnTo>
                  <a:lnTo>
                    <a:pt x="102247" y="92125"/>
                  </a:lnTo>
                  <a:lnTo>
                    <a:pt x="102514" y="91998"/>
                  </a:lnTo>
                  <a:lnTo>
                    <a:pt x="102666" y="91922"/>
                  </a:lnTo>
                  <a:lnTo>
                    <a:pt x="102946" y="91782"/>
                  </a:lnTo>
                  <a:lnTo>
                    <a:pt x="101981" y="93319"/>
                  </a:lnTo>
                  <a:lnTo>
                    <a:pt x="101676" y="93980"/>
                  </a:lnTo>
                  <a:lnTo>
                    <a:pt x="102247" y="93472"/>
                  </a:lnTo>
                  <a:lnTo>
                    <a:pt x="103022" y="91782"/>
                  </a:lnTo>
                  <a:lnTo>
                    <a:pt x="103339" y="91084"/>
                  </a:lnTo>
                  <a:close/>
                </a:path>
                <a:path extrusionOk="0" h="288925" w="180975">
                  <a:moveTo>
                    <a:pt x="104178" y="102984"/>
                  </a:moveTo>
                  <a:lnTo>
                    <a:pt x="104089" y="103505"/>
                  </a:lnTo>
                  <a:lnTo>
                    <a:pt x="104178" y="102984"/>
                  </a:lnTo>
                  <a:close/>
                </a:path>
                <a:path extrusionOk="0" h="288925" w="180975">
                  <a:moveTo>
                    <a:pt x="104216" y="93789"/>
                  </a:moveTo>
                  <a:lnTo>
                    <a:pt x="104000" y="94653"/>
                  </a:lnTo>
                  <a:lnTo>
                    <a:pt x="104178" y="94081"/>
                  </a:lnTo>
                  <a:lnTo>
                    <a:pt x="104216" y="93891"/>
                  </a:lnTo>
                  <a:close/>
                </a:path>
                <a:path extrusionOk="0" h="288925" w="180975">
                  <a:moveTo>
                    <a:pt x="104457" y="91097"/>
                  </a:moveTo>
                  <a:lnTo>
                    <a:pt x="104292" y="91211"/>
                  </a:lnTo>
                  <a:lnTo>
                    <a:pt x="104101" y="92367"/>
                  </a:lnTo>
                  <a:lnTo>
                    <a:pt x="104457" y="91097"/>
                  </a:lnTo>
                  <a:close/>
                </a:path>
                <a:path extrusionOk="0" h="288925" w="180975">
                  <a:moveTo>
                    <a:pt x="107010" y="31648"/>
                  </a:moveTo>
                  <a:lnTo>
                    <a:pt x="103073" y="33451"/>
                  </a:lnTo>
                  <a:lnTo>
                    <a:pt x="102057" y="33820"/>
                  </a:lnTo>
                  <a:lnTo>
                    <a:pt x="103974" y="32677"/>
                  </a:lnTo>
                  <a:lnTo>
                    <a:pt x="104508" y="32359"/>
                  </a:lnTo>
                  <a:lnTo>
                    <a:pt x="103073" y="32677"/>
                  </a:lnTo>
                  <a:lnTo>
                    <a:pt x="106426" y="31229"/>
                  </a:lnTo>
                  <a:lnTo>
                    <a:pt x="106730" y="31089"/>
                  </a:lnTo>
                  <a:lnTo>
                    <a:pt x="106527" y="31076"/>
                  </a:lnTo>
                  <a:lnTo>
                    <a:pt x="105791" y="31229"/>
                  </a:lnTo>
                  <a:lnTo>
                    <a:pt x="106565" y="30772"/>
                  </a:lnTo>
                  <a:lnTo>
                    <a:pt x="102387" y="32893"/>
                  </a:lnTo>
                  <a:lnTo>
                    <a:pt x="98691" y="34861"/>
                  </a:lnTo>
                  <a:lnTo>
                    <a:pt x="94602" y="37477"/>
                  </a:lnTo>
                  <a:lnTo>
                    <a:pt x="97066" y="36410"/>
                  </a:lnTo>
                  <a:lnTo>
                    <a:pt x="99758" y="35026"/>
                  </a:lnTo>
                  <a:lnTo>
                    <a:pt x="97815" y="36283"/>
                  </a:lnTo>
                  <a:lnTo>
                    <a:pt x="100114" y="35331"/>
                  </a:lnTo>
                  <a:lnTo>
                    <a:pt x="100672" y="35026"/>
                  </a:lnTo>
                  <a:lnTo>
                    <a:pt x="102806" y="33820"/>
                  </a:lnTo>
                  <a:lnTo>
                    <a:pt x="103390" y="33489"/>
                  </a:lnTo>
                  <a:lnTo>
                    <a:pt x="103149" y="33693"/>
                  </a:lnTo>
                  <a:lnTo>
                    <a:pt x="103492" y="33489"/>
                  </a:lnTo>
                  <a:lnTo>
                    <a:pt x="103632" y="33375"/>
                  </a:lnTo>
                  <a:lnTo>
                    <a:pt x="107010" y="31648"/>
                  </a:lnTo>
                  <a:close/>
                </a:path>
                <a:path extrusionOk="0" h="288925" w="180975">
                  <a:moveTo>
                    <a:pt x="107569" y="31356"/>
                  </a:moveTo>
                  <a:lnTo>
                    <a:pt x="107010" y="31648"/>
                  </a:lnTo>
                  <a:lnTo>
                    <a:pt x="107492" y="31419"/>
                  </a:lnTo>
                  <a:close/>
                </a:path>
                <a:path extrusionOk="0" h="288925" w="180975">
                  <a:moveTo>
                    <a:pt x="108369" y="82143"/>
                  </a:moveTo>
                  <a:lnTo>
                    <a:pt x="108254" y="82270"/>
                  </a:lnTo>
                  <a:lnTo>
                    <a:pt x="108153" y="82435"/>
                  </a:lnTo>
                  <a:lnTo>
                    <a:pt x="108369" y="82143"/>
                  </a:lnTo>
                  <a:close/>
                </a:path>
                <a:path extrusionOk="0" h="288925" w="180975">
                  <a:moveTo>
                    <a:pt x="108839" y="82143"/>
                  </a:moveTo>
                  <a:lnTo>
                    <a:pt x="108610" y="82143"/>
                  </a:lnTo>
                  <a:lnTo>
                    <a:pt x="108178" y="83718"/>
                  </a:lnTo>
                  <a:lnTo>
                    <a:pt x="108839" y="82143"/>
                  </a:lnTo>
                  <a:close/>
                </a:path>
                <a:path extrusionOk="0" h="288925" w="180975">
                  <a:moveTo>
                    <a:pt x="111175" y="75844"/>
                  </a:moveTo>
                  <a:lnTo>
                    <a:pt x="110972" y="76174"/>
                  </a:lnTo>
                  <a:lnTo>
                    <a:pt x="111175" y="75844"/>
                  </a:lnTo>
                  <a:close/>
                </a:path>
                <a:path extrusionOk="0" h="288925" w="180975">
                  <a:moveTo>
                    <a:pt x="112496" y="70739"/>
                  </a:moveTo>
                  <a:lnTo>
                    <a:pt x="112229" y="71221"/>
                  </a:lnTo>
                  <a:lnTo>
                    <a:pt x="112496" y="70739"/>
                  </a:lnTo>
                  <a:close/>
                </a:path>
                <a:path extrusionOk="0" h="288925" w="180975">
                  <a:moveTo>
                    <a:pt x="114261" y="71589"/>
                  </a:moveTo>
                  <a:lnTo>
                    <a:pt x="112839" y="73901"/>
                  </a:lnTo>
                  <a:lnTo>
                    <a:pt x="111887" y="75603"/>
                  </a:lnTo>
                  <a:lnTo>
                    <a:pt x="111848" y="75336"/>
                  </a:lnTo>
                  <a:lnTo>
                    <a:pt x="111112" y="76530"/>
                  </a:lnTo>
                  <a:lnTo>
                    <a:pt x="110998" y="76200"/>
                  </a:lnTo>
                  <a:lnTo>
                    <a:pt x="110413" y="77279"/>
                  </a:lnTo>
                  <a:lnTo>
                    <a:pt x="109829" y="78600"/>
                  </a:lnTo>
                  <a:lnTo>
                    <a:pt x="109766" y="79336"/>
                  </a:lnTo>
                  <a:lnTo>
                    <a:pt x="109308" y="80035"/>
                  </a:lnTo>
                  <a:lnTo>
                    <a:pt x="108953" y="81254"/>
                  </a:lnTo>
                  <a:lnTo>
                    <a:pt x="108699" y="81648"/>
                  </a:lnTo>
                  <a:lnTo>
                    <a:pt x="108712" y="81826"/>
                  </a:lnTo>
                  <a:lnTo>
                    <a:pt x="108966" y="81826"/>
                  </a:lnTo>
                  <a:lnTo>
                    <a:pt x="109156" y="81356"/>
                  </a:lnTo>
                  <a:lnTo>
                    <a:pt x="109093" y="81546"/>
                  </a:lnTo>
                  <a:lnTo>
                    <a:pt x="109245" y="81457"/>
                  </a:lnTo>
                  <a:lnTo>
                    <a:pt x="110058" y="80289"/>
                  </a:lnTo>
                  <a:lnTo>
                    <a:pt x="110109" y="79336"/>
                  </a:lnTo>
                  <a:lnTo>
                    <a:pt x="110655" y="78257"/>
                  </a:lnTo>
                  <a:lnTo>
                    <a:pt x="111188" y="77584"/>
                  </a:lnTo>
                  <a:lnTo>
                    <a:pt x="110248" y="79616"/>
                  </a:lnTo>
                  <a:lnTo>
                    <a:pt x="110667" y="78930"/>
                  </a:lnTo>
                  <a:lnTo>
                    <a:pt x="111213" y="77584"/>
                  </a:lnTo>
                  <a:lnTo>
                    <a:pt x="111328" y="77279"/>
                  </a:lnTo>
                  <a:lnTo>
                    <a:pt x="111874" y="76530"/>
                  </a:lnTo>
                  <a:lnTo>
                    <a:pt x="112547" y="75603"/>
                  </a:lnTo>
                  <a:lnTo>
                    <a:pt x="113563" y="74206"/>
                  </a:lnTo>
                  <a:lnTo>
                    <a:pt x="112966" y="74002"/>
                  </a:lnTo>
                  <a:lnTo>
                    <a:pt x="113576" y="72859"/>
                  </a:lnTo>
                  <a:lnTo>
                    <a:pt x="113779" y="72771"/>
                  </a:lnTo>
                  <a:lnTo>
                    <a:pt x="114058" y="72491"/>
                  </a:lnTo>
                  <a:lnTo>
                    <a:pt x="114261" y="71589"/>
                  </a:lnTo>
                  <a:close/>
                </a:path>
                <a:path extrusionOk="0" h="288925" w="180975">
                  <a:moveTo>
                    <a:pt x="114477" y="71145"/>
                  </a:moveTo>
                  <a:lnTo>
                    <a:pt x="114300" y="71450"/>
                  </a:lnTo>
                  <a:lnTo>
                    <a:pt x="114261" y="71589"/>
                  </a:lnTo>
                  <a:lnTo>
                    <a:pt x="114350" y="71450"/>
                  </a:lnTo>
                  <a:lnTo>
                    <a:pt x="114477" y="71145"/>
                  </a:lnTo>
                  <a:close/>
                </a:path>
                <a:path extrusionOk="0" h="288925" w="180975">
                  <a:moveTo>
                    <a:pt x="114490" y="69418"/>
                  </a:moveTo>
                  <a:lnTo>
                    <a:pt x="112928" y="72491"/>
                  </a:lnTo>
                  <a:lnTo>
                    <a:pt x="112928" y="72364"/>
                  </a:lnTo>
                  <a:lnTo>
                    <a:pt x="112763" y="72720"/>
                  </a:lnTo>
                  <a:lnTo>
                    <a:pt x="112788" y="72961"/>
                  </a:lnTo>
                  <a:lnTo>
                    <a:pt x="112941" y="72720"/>
                  </a:lnTo>
                  <a:lnTo>
                    <a:pt x="113474" y="71894"/>
                  </a:lnTo>
                  <a:lnTo>
                    <a:pt x="114071" y="70751"/>
                  </a:lnTo>
                  <a:lnTo>
                    <a:pt x="114211" y="70002"/>
                  </a:lnTo>
                  <a:lnTo>
                    <a:pt x="114490" y="69418"/>
                  </a:lnTo>
                  <a:close/>
                </a:path>
                <a:path extrusionOk="0" h="288925" w="180975">
                  <a:moveTo>
                    <a:pt x="114503" y="68668"/>
                  </a:moveTo>
                  <a:lnTo>
                    <a:pt x="114414" y="68275"/>
                  </a:lnTo>
                  <a:lnTo>
                    <a:pt x="113944" y="69011"/>
                  </a:lnTo>
                  <a:lnTo>
                    <a:pt x="113995" y="68859"/>
                  </a:lnTo>
                  <a:lnTo>
                    <a:pt x="114084" y="68592"/>
                  </a:lnTo>
                  <a:lnTo>
                    <a:pt x="112331" y="71894"/>
                  </a:lnTo>
                  <a:lnTo>
                    <a:pt x="112242" y="71323"/>
                  </a:lnTo>
                  <a:lnTo>
                    <a:pt x="111988" y="71894"/>
                  </a:lnTo>
                  <a:lnTo>
                    <a:pt x="112166" y="70751"/>
                  </a:lnTo>
                  <a:lnTo>
                    <a:pt x="111836" y="72275"/>
                  </a:lnTo>
                  <a:lnTo>
                    <a:pt x="110020" y="75133"/>
                  </a:lnTo>
                  <a:lnTo>
                    <a:pt x="109080" y="76479"/>
                  </a:lnTo>
                  <a:lnTo>
                    <a:pt x="108673" y="77050"/>
                  </a:lnTo>
                  <a:lnTo>
                    <a:pt x="108851" y="76860"/>
                  </a:lnTo>
                  <a:lnTo>
                    <a:pt x="109131" y="76479"/>
                  </a:lnTo>
                  <a:lnTo>
                    <a:pt x="109016" y="76860"/>
                  </a:lnTo>
                  <a:lnTo>
                    <a:pt x="108521" y="78028"/>
                  </a:lnTo>
                  <a:lnTo>
                    <a:pt x="107797" y="78816"/>
                  </a:lnTo>
                  <a:lnTo>
                    <a:pt x="107886" y="78143"/>
                  </a:lnTo>
                  <a:lnTo>
                    <a:pt x="107581" y="79502"/>
                  </a:lnTo>
                  <a:lnTo>
                    <a:pt x="105283" y="82550"/>
                  </a:lnTo>
                  <a:lnTo>
                    <a:pt x="104863" y="84391"/>
                  </a:lnTo>
                  <a:lnTo>
                    <a:pt x="104343" y="86487"/>
                  </a:lnTo>
                  <a:lnTo>
                    <a:pt x="103238" y="92887"/>
                  </a:lnTo>
                  <a:lnTo>
                    <a:pt x="103390" y="92367"/>
                  </a:lnTo>
                  <a:lnTo>
                    <a:pt x="103543" y="91935"/>
                  </a:lnTo>
                  <a:lnTo>
                    <a:pt x="104165" y="91427"/>
                  </a:lnTo>
                  <a:lnTo>
                    <a:pt x="104254" y="91236"/>
                  </a:lnTo>
                  <a:lnTo>
                    <a:pt x="103974" y="91427"/>
                  </a:lnTo>
                  <a:lnTo>
                    <a:pt x="104775" y="89636"/>
                  </a:lnTo>
                  <a:lnTo>
                    <a:pt x="104622" y="90411"/>
                  </a:lnTo>
                  <a:lnTo>
                    <a:pt x="104927" y="90779"/>
                  </a:lnTo>
                  <a:lnTo>
                    <a:pt x="105486" y="89636"/>
                  </a:lnTo>
                  <a:lnTo>
                    <a:pt x="105740" y="89090"/>
                  </a:lnTo>
                  <a:lnTo>
                    <a:pt x="107467" y="84747"/>
                  </a:lnTo>
                  <a:lnTo>
                    <a:pt x="107975" y="81508"/>
                  </a:lnTo>
                  <a:lnTo>
                    <a:pt x="108953" y="78816"/>
                  </a:lnTo>
                  <a:lnTo>
                    <a:pt x="109486" y="77330"/>
                  </a:lnTo>
                  <a:lnTo>
                    <a:pt x="109804" y="77317"/>
                  </a:lnTo>
                  <a:lnTo>
                    <a:pt x="111467" y="74282"/>
                  </a:lnTo>
                  <a:lnTo>
                    <a:pt x="112356" y="72859"/>
                  </a:lnTo>
                  <a:lnTo>
                    <a:pt x="112280" y="73621"/>
                  </a:lnTo>
                  <a:lnTo>
                    <a:pt x="111772" y="74688"/>
                  </a:lnTo>
                  <a:lnTo>
                    <a:pt x="111175" y="75844"/>
                  </a:lnTo>
                  <a:lnTo>
                    <a:pt x="112483" y="73621"/>
                  </a:lnTo>
                  <a:lnTo>
                    <a:pt x="112826" y="73050"/>
                  </a:lnTo>
                  <a:lnTo>
                    <a:pt x="112712" y="72821"/>
                  </a:lnTo>
                  <a:lnTo>
                    <a:pt x="112509" y="72377"/>
                  </a:lnTo>
                  <a:lnTo>
                    <a:pt x="112776" y="71894"/>
                  </a:lnTo>
                  <a:lnTo>
                    <a:pt x="113411" y="70751"/>
                  </a:lnTo>
                  <a:lnTo>
                    <a:pt x="113652" y="70002"/>
                  </a:lnTo>
                  <a:lnTo>
                    <a:pt x="113753" y="69329"/>
                  </a:lnTo>
                  <a:lnTo>
                    <a:pt x="113728" y="69761"/>
                  </a:lnTo>
                  <a:lnTo>
                    <a:pt x="113830" y="69418"/>
                  </a:lnTo>
                  <a:lnTo>
                    <a:pt x="113817" y="70002"/>
                  </a:lnTo>
                  <a:lnTo>
                    <a:pt x="114401" y="68859"/>
                  </a:lnTo>
                  <a:lnTo>
                    <a:pt x="114503" y="68668"/>
                  </a:lnTo>
                  <a:close/>
                </a:path>
                <a:path extrusionOk="0" h="288925" w="180975">
                  <a:moveTo>
                    <a:pt x="114769" y="68300"/>
                  </a:moveTo>
                  <a:lnTo>
                    <a:pt x="113817" y="70002"/>
                  </a:lnTo>
                  <a:lnTo>
                    <a:pt x="113461" y="70662"/>
                  </a:lnTo>
                  <a:lnTo>
                    <a:pt x="112928" y="72364"/>
                  </a:lnTo>
                  <a:lnTo>
                    <a:pt x="114769" y="68300"/>
                  </a:lnTo>
                  <a:close/>
                </a:path>
                <a:path extrusionOk="0" h="288925" w="180975">
                  <a:moveTo>
                    <a:pt x="115023" y="67284"/>
                  </a:moveTo>
                  <a:lnTo>
                    <a:pt x="114427" y="68186"/>
                  </a:lnTo>
                  <a:lnTo>
                    <a:pt x="115023" y="67284"/>
                  </a:lnTo>
                  <a:close/>
                </a:path>
                <a:path extrusionOk="0" h="288925" w="180975">
                  <a:moveTo>
                    <a:pt x="115468" y="69545"/>
                  </a:moveTo>
                  <a:lnTo>
                    <a:pt x="115189" y="69545"/>
                  </a:lnTo>
                  <a:lnTo>
                    <a:pt x="114973" y="69926"/>
                  </a:lnTo>
                  <a:lnTo>
                    <a:pt x="114655" y="70497"/>
                  </a:lnTo>
                  <a:lnTo>
                    <a:pt x="115011" y="69926"/>
                  </a:lnTo>
                  <a:lnTo>
                    <a:pt x="114477" y="71145"/>
                  </a:lnTo>
                  <a:lnTo>
                    <a:pt x="115468" y="69545"/>
                  </a:lnTo>
                  <a:close/>
                </a:path>
                <a:path extrusionOk="0" h="288925" w="180975">
                  <a:moveTo>
                    <a:pt x="116941" y="62750"/>
                  </a:moveTo>
                  <a:lnTo>
                    <a:pt x="116065" y="63855"/>
                  </a:lnTo>
                  <a:lnTo>
                    <a:pt x="116941" y="62750"/>
                  </a:lnTo>
                  <a:close/>
                </a:path>
                <a:path extrusionOk="0" h="288925" w="180975">
                  <a:moveTo>
                    <a:pt x="116992" y="26543"/>
                  </a:moveTo>
                  <a:lnTo>
                    <a:pt x="113626" y="27825"/>
                  </a:lnTo>
                  <a:lnTo>
                    <a:pt x="115049" y="26835"/>
                  </a:lnTo>
                  <a:lnTo>
                    <a:pt x="112585" y="27901"/>
                  </a:lnTo>
                  <a:lnTo>
                    <a:pt x="108953" y="29565"/>
                  </a:lnTo>
                  <a:lnTo>
                    <a:pt x="108940" y="29806"/>
                  </a:lnTo>
                  <a:lnTo>
                    <a:pt x="108585" y="29946"/>
                  </a:lnTo>
                  <a:lnTo>
                    <a:pt x="107353" y="30949"/>
                  </a:lnTo>
                  <a:lnTo>
                    <a:pt x="108724" y="30391"/>
                  </a:lnTo>
                  <a:lnTo>
                    <a:pt x="107569" y="31356"/>
                  </a:lnTo>
                  <a:lnTo>
                    <a:pt x="109461" y="30391"/>
                  </a:lnTo>
                  <a:lnTo>
                    <a:pt x="110185" y="30022"/>
                  </a:lnTo>
                  <a:lnTo>
                    <a:pt x="110731" y="29743"/>
                  </a:lnTo>
                  <a:lnTo>
                    <a:pt x="113169" y="28498"/>
                  </a:lnTo>
                  <a:lnTo>
                    <a:pt x="114592" y="27825"/>
                  </a:lnTo>
                  <a:lnTo>
                    <a:pt x="114960" y="27647"/>
                  </a:lnTo>
                  <a:lnTo>
                    <a:pt x="116992" y="26543"/>
                  </a:lnTo>
                  <a:close/>
                </a:path>
                <a:path extrusionOk="0" h="288925" w="180975">
                  <a:moveTo>
                    <a:pt x="117817" y="65951"/>
                  </a:moveTo>
                  <a:lnTo>
                    <a:pt x="117462" y="65735"/>
                  </a:lnTo>
                  <a:lnTo>
                    <a:pt x="117094" y="66382"/>
                  </a:lnTo>
                  <a:lnTo>
                    <a:pt x="116408" y="67398"/>
                  </a:lnTo>
                  <a:lnTo>
                    <a:pt x="115989" y="68414"/>
                  </a:lnTo>
                  <a:lnTo>
                    <a:pt x="115519" y="68122"/>
                  </a:lnTo>
                  <a:lnTo>
                    <a:pt x="115303" y="68503"/>
                  </a:lnTo>
                  <a:lnTo>
                    <a:pt x="115785" y="68503"/>
                  </a:lnTo>
                  <a:lnTo>
                    <a:pt x="116103" y="68503"/>
                  </a:lnTo>
                  <a:lnTo>
                    <a:pt x="117817" y="65951"/>
                  </a:lnTo>
                  <a:close/>
                </a:path>
                <a:path extrusionOk="0" h="288925" w="180975">
                  <a:moveTo>
                    <a:pt x="118808" y="60452"/>
                  </a:moveTo>
                  <a:lnTo>
                    <a:pt x="118554" y="60045"/>
                  </a:lnTo>
                  <a:lnTo>
                    <a:pt x="117246" y="62471"/>
                  </a:lnTo>
                  <a:lnTo>
                    <a:pt x="116928" y="62649"/>
                  </a:lnTo>
                  <a:lnTo>
                    <a:pt x="116624" y="62826"/>
                  </a:lnTo>
                  <a:lnTo>
                    <a:pt x="116928" y="62661"/>
                  </a:lnTo>
                  <a:lnTo>
                    <a:pt x="116319" y="64249"/>
                  </a:lnTo>
                  <a:lnTo>
                    <a:pt x="115087" y="66294"/>
                  </a:lnTo>
                  <a:lnTo>
                    <a:pt x="115074" y="66103"/>
                  </a:lnTo>
                  <a:lnTo>
                    <a:pt x="115430" y="65366"/>
                  </a:lnTo>
                  <a:lnTo>
                    <a:pt x="114808" y="66103"/>
                  </a:lnTo>
                  <a:lnTo>
                    <a:pt x="114719" y="66294"/>
                  </a:lnTo>
                  <a:lnTo>
                    <a:pt x="114427" y="67500"/>
                  </a:lnTo>
                  <a:lnTo>
                    <a:pt x="113690" y="68364"/>
                  </a:lnTo>
                  <a:lnTo>
                    <a:pt x="113360" y="69138"/>
                  </a:lnTo>
                  <a:lnTo>
                    <a:pt x="112737" y="70180"/>
                  </a:lnTo>
                  <a:lnTo>
                    <a:pt x="112496" y="70739"/>
                  </a:lnTo>
                  <a:lnTo>
                    <a:pt x="113271" y="69329"/>
                  </a:lnTo>
                  <a:lnTo>
                    <a:pt x="113982" y="68300"/>
                  </a:lnTo>
                  <a:lnTo>
                    <a:pt x="116624" y="63792"/>
                  </a:lnTo>
                  <a:lnTo>
                    <a:pt x="117830" y="62903"/>
                  </a:lnTo>
                  <a:lnTo>
                    <a:pt x="118681" y="61404"/>
                  </a:lnTo>
                  <a:lnTo>
                    <a:pt x="118452" y="61404"/>
                  </a:lnTo>
                  <a:lnTo>
                    <a:pt x="118808" y="60452"/>
                  </a:lnTo>
                  <a:close/>
                </a:path>
                <a:path extrusionOk="0" h="288925" w="180975">
                  <a:moveTo>
                    <a:pt x="119075" y="25234"/>
                  </a:moveTo>
                  <a:lnTo>
                    <a:pt x="117906" y="25730"/>
                  </a:lnTo>
                  <a:lnTo>
                    <a:pt x="118668" y="25577"/>
                  </a:lnTo>
                  <a:lnTo>
                    <a:pt x="119075" y="25234"/>
                  </a:lnTo>
                  <a:close/>
                </a:path>
                <a:path extrusionOk="0" h="288925" w="180975">
                  <a:moveTo>
                    <a:pt x="120243" y="24752"/>
                  </a:moveTo>
                  <a:lnTo>
                    <a:pt x="120002" y="24625"/>
                  </a:lnTo>
                  <a:lnTo>
                    <a:pt x="119786" y="24638"/>
                  </a:lnTo>
                  <a:lnTo>
                    <a:pt x="119075" y="25234"/>
                  </a:lnTo>
                  <a:lnTo>
                    <a:pt x="120243" y="24752"/>
                  </a:lnTo>
                  <a:close/>
                </a:path>
                <a:path extrusionOk="0" h="288925" w="180975">
                  <a:moveTo>
                    <a:pt x="122491" y="24206"/>
                  </a:moveTo>
                  <a:lnTo>
                    <a:pt x="122008" y="24015"/>
                  </a:lnTo>
                  <a:lnTo>
                    <a:pt x="120243" y="24752"/>
                  </a:lnTo>
                  <a:lnTo>
                    <a:pt x="120535" y="24892"/>
                  </a:lnTo>
                  <a:lnTo>
                    <a:pt x="120853" y="25019"/>
                  </a:lnTo>
                  <a:lnTo>
                    <a:pt x="122491" y="24206"/>
                  </a:lnTo>
                  <a:close/>
                </a:path>
                <a:path extrusionOk="0" h="288925" w="180975">
                  <a:moveTo>
                    <a:pt x="123304" y="23469"/>
                  </a:moveTo>
                  <a:lnTo>
                    <a:pt x="121958" y="23990"/>
                  </a:lnTo>
                  <a:lnTo>
                    <a:pt x="123304" y="23469"/>
                  </a:lnTo>
                  <a:close/>
                </a:path>
                <a:path extrusionOk="0" h="288925" w="180975">
                  <a:moveTo>
                    <a:pt x="124333" y="58331"/>
                  </a:moveTo>
                  <a:lnTo>
                    <a:pt x="124180" y="58547"/>
                  </a:lnTo>
                  <a:lnTo>
                    <a:pt x="124129" y="58724"/>
                  </a:lnTo>
                  <a:lnTo>
                    <a:pt x="124333" y="58331"/>
                  </a:lnTo>
                  <a:close/>
                </a:path>
                <a:path extrusionOk="0" h="288925" w="180975">
                  <a:moveTo>
                    <a:pt x="129501" y="21069"/>
                  </a:moveTo>
                  <a:lnTo>
                    <a:pt x="129133" y="21209"/>
                  </a:lnTo>
                  <a:lnTo>
                    <a:pt x="128600" y="21374"/>
                  </a:lnTo>
                  <a:lnTo>
                    <a:pt x="128193" y="21602"/>
                  </a:lnTo>
                  <a:lnTo>
                    <a:pt x="128219" y="21755"/>
                  </a:lnTo>
                  <a:lnTo>
                    <a:pt x="129501" y="21069"/>
                  </a:lnTo>
                  <a:close/>
                </a:path>
                <a:path extrusionOk="0" h="288925" w="180975">
                  <a:moveTo>
                    <a:pt x="133527" y="18783"/>
                  </a:moveTo>
                  <a:lnTo>
                    <a:pt x="133400" y="18542"/>
                  </a:lnTo>
                  <a:lnTo>
                    <a:pt x="131673" y="19392"/>
                  </a:lnTo>
                  <a:lnTo>
                    <a:pt x="131102" y="19697"/>
                  </a:lnTo>
                  <a:lnTo>
                    <a:pt x="131178" y="20408"/>
                  </a:lnTo>
                  <a:lnTo>
                    <a:pt x="132829" y="19583"/>
                  </a:lnTo>
                  <a:lnTo>
                    <a:pt x="132715" y="19431"/>
                  </a:lnTo>
                  <a:lnTo>
                    <a:pt x="132588" y="19532"/>
                  </a:lnTo>
                  <a:lnTo>
                    <a:pt x="132613" y="19304"/>
                  </a:lnTo>
                  <a:lnTo>
                    <a:pt x="131622" y="19532"/>
                  </a:lnTo>
                  <a:lnTo>
                    <a:pt x="133121" y="18745"/>
                  </a:lnTo>
                  <a:lnTo>
                    <a:pt x="132740" y="19304"/>
                  </a:lnTo>
                  <a:lnTo>
                    <a:pt x="132715" y="19431"/>
                  </a:lnTo>
                  <a:lnTo>
                    <a:pt x="133527" y="18783"/>
                  </a:lnTo>
                  <a:close/>
                </a:path>
                <a:path extrusionOk="0" h="288925" w="180975">
                  <a:moveTo>
                    <a:pt x="136982" y="17500"/>
                  </a:moveTo>
                  <a:lnTo>
                    <a:pt x="136715" y="17691"/>
                  </a:lnTo>
                  <a:lnTo>
                    <a:pt x="135610" y="18275"/>
                  </a:lnTo>
                  <a:lnTo>
                    <a:pt x="135115" y="18338"/>
                  </a:lnTo>
                  <a:lnTo>
                    <a:pt x="135521" y="17970"/>
                  </a:lnTo>
                  <a:lnTo>
                    <a:pt x="133540" y="19177"/>
                  </a:lnTo>
                  <a:lnTo>
                    <a:pt x="136855" y="17868"/>
                  </a:lnTo>
                  <a:lnTo>
                    <a:pt x="136982" y="17500"/>
                  </a:lnTo>
                  <a:close/>
                </a:path>
                <a:path extrusionOk="0" h="288925" w="180975">
                  <a:moveTo>
                    <a:pt x="137058" y="17449"/>
                  </a:moveTo>
                  <a:close/>
                </a:path>
                <a:path extrusionOk="0" h="288925" w="180975">
                  <a:moveTo>
                    <a:pt x="152082" y="29857"/>
                  </a:moveTo>
                  <a:lnTo>
                    <a:pt x="152069" y="29679"/>
                  </a:lnTo>
                  <a:lnTo>
                    <a:pt x="152019" y="29819"/>
                  </a:lnTo>
                  <a:lnTo>
                    <a:pt x="151676" y="30238"/>
                  </a:lnTo>
                  <a:lnTo>
                    <a:pt x="152082" y="29857"/>
                  </a:lnTo>
                  <a:close/>
                </a:path>
                <a:path extrusionOk="0" h="288925" w="180975">
                  <a:moveTo>
                    <a:pt x="162915" y="8763"/>
                  </a:moveTo>
                  <a:lnTo>
                    <a:pt x="162610" y="8775"/>
                  </a:lnTo>
                  <a:lnTo>
                    <a:pt x="162445" y="8788"/>
                  </a:lnTo>
                  <a:lnTo>
                    <a:pt x="162064" y="8890"/>
                  </a:lnTo>
                  <a:lnTo>
                    <a:pt x="162915" y="8763"/>
                  </a:lnTo>
                  <a:close/>
                </a:path>
                <a:path extrusionOk="0" h="288925" w="180975">
                  <a:moveTo>
                    <a:pt x="177825" y="0"/>
                  </a:moveTo>
                  <a:lnTo>
                    <a:pt x="176720" y="279"/>
                  </a:lnTo>
                  <a:lnTo>
                    <a:pt x="174383" y="812"/>
                  </a:lnTo>
                  <a:lnTo>
                    <a:pt x="173786" y="1168"/>
                  </a:lnTo>
                  <a:lnTo>
                    <a:pt x="174332" y="889"/>
                  </a:lnTo>
                  <a:lnTo>
                    <a:pt x="176136" y="660"/>
                  </a:lnTo>
                  <a:lnTo>
                    <a:pt x="176733" y="317"/>
                  </a:lnTo>
                  <a:lnTo>
                    <a:pt x="177825" y="0"/>
                  </a:lnTo>
                  <a:close/>
                </a:path>
                <a:path extrusionOk="0" h="288925" w="180975">
                  <a:moveTo>
                    <a:pt x="180797" y="6883"/>
                  </a:moveTo>
                  <a:lnTo>
                    <a:pt x="180124" y="7277"/>
                  </a:lnTo>
                  <a:lnTo>
                    <a:pt x="180390" y="7200"/>
                  </a:lnTo>
                  <a:lnTo>
                    <a:pt x="180606" y="7048"/>
                  </a:lnTo>
                  <a:lnTo>
                    <a:pt x="180797" y="6883"/>
                  </a:lnTo>
                  <a:close/>
                </a:path>
              </a:pathLst>
            </a:custGeom>
            <a:solidFill>
              <a:srgbClr val="FDA7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-2" y="723606"/>
              <a:ext cx="10692130" cy="0"/>
            </a:xfrm>
            <a:custGeom>
              <a:rect b="b" l="l" r="r" t="t"/>
              <a:pathLst>
                <a:path extrusionOk="0" h="120000" w="10692130">
                  <a:moveTo>
                    <a:pt x="10692003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2700">
              <a:solidFill>
                <a:srgbClr val="1F425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" name="Google Shape;22;p4"/>
          <p:cNvSpPr txBox="1"/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 b="0" u="none"/>
          </a:p>
        </p:txBody>
      </p:sp>
      <p:sp>
        <p:nvSpPr>
          <p:cNvPr id="27" name="Google Shape;27;p4"/>
          <p:cNvSpPr txBox="1"/>
          <p:nvPr/>
        </p:nvSpPr>
        <p:spPr>
          <a:xfrm>
            <a:off x="6764258" y="369805"/>
            <a:ext cx="36837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Ambizione Italia per la</a:t>
            </a:r>
            <a:r>
              <a:rPr b="1"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18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Cybersecurity</a:t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60221" y="6576400"/>
            <a:ext cx="2278786" cy="86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2542" y="6687526"/>
            <a:ext cx="1327436" cy="74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500" y="6553442"/>
            <a:ext cx="1028786" cy="102878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/>
          <p:nvPr/>
        </p:nvSpPr>
        <p:spPr>
          <a:xfrm>
            <a:off x="7944737" y="5144249"/>
            <a:ext cx="2747645" cy="286385"/>
          </a:xfrm>
          <a:custGeom>
            <a:rect b="b" l="l" r="r" t="t"/>
            <a:pathLst>
              <a:path extrusionOk="0" h="286385" w="2747645">
                <a:moveTo>
                  <a:pt x="0" y="0"/>
                </a:moveTo>
                <a:lnTo>
                  <a:pt x="1295908" y="175285"/>
                </a:lnTo>
                <a:lnTo>
                  <a:pt x="2747265" y="286008"/>
                </a:lnTo>
              </a:path>
            </a:pathLst>
          </a:custGeom>
          <a:noFill/>
          <a:ln cap="flat" cmpd="sng" w="12700">
            <a:solidFill>
              <a:srgbClr val="F9B71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>
            <p:ph type="ctrTitle"/>
          </p:nvPr>
        </p:nvSpPr>
        <p:spPr>
          <a:xfrm>
            <a:off x="768225" y="1484292"/>
            <a:ext cx="9089390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4800">
                <a:solidFill>
                  <a:srgbClr val="222222"/>
                </a:solidFill>
                <a:latin typeface="Trebuchet MS"/>
                <a:ea typeface="Trebuchet MS"/>
                <a:cs typeface="Trebuchet MS"/>
                <a:sym typeface="Trebuchet MS"/>
              </a:rPr>
              <a:t>CyberSHEcurity Challenge: Donne nella Difesa Digitale </a:t>
            </a:r>
            <a:br>
              <a:rPr lang="it-IT" sz="4800">
                <a:latin typeface="Calibri"/>
                <a:ea typeface="Calibri"/>
                <a:cs typeface="Calibri"/>
                <a:sym typeface="Calibri"/>
              </a:rPr>
            </a:br>
            <a:endParaRPr sz="4800"/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6565900" y="6874600"/>
            <a:ext cx="74853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rebuchet MS"/>
                <a:ea typeface="Trebuchet MS"/>
                <a:cs typeface="Trebuchet MS"/>
                <a:sym typeface="Trebuchet MS"/>
              </a:rPr>
              <a:t>Milano Digital Week – 6 ottobre 2023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768225" y="3360437"/>
            <a:ext cx="53520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GREEN FASHION s.r.l.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Sofia Stanca - IIS Falcone-Righi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Beatrice Campaniello - IIS Falcone-Righi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Clara Prandi - Istituto Fermi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Kiara Camayo - Schiapparelli Gramsci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Viola Marazii - Istituto Fermi</a:t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•"/>
            </a:pPr>
            <a:r>
              <a:rPr lang="it-IT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Gaya Seccia - IIS Falcone-Righi</a:t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534695" y="1064514"/>
            <a:ext cx="9624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it-IT" sz="3300">
                <a:solidFill>
                  <a:srgbClr val="274E13"/>
                </a:solidFill>
                <a:latin typeface="Roboto"/>
                <a:ea typeface="Roboto"/>
                <a:cs typeface="Roboto"/>
                <a:sym typeface="Roboto"/>
              </a:rPr>
              <a:t>GREEN FASHION s.r.l.</a:t>
            </a:r>
            <a:endParaRPr sz="2700">
              <a:solidFill>
                <a:srgbClr val="274E1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534695" y="1891855"/>
            <a:ext cx="9624000" cy="3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/>
              <a:t>La Green Fashion s.r.l. è un’azienda di moda sostenibile situatata nel centro di Milano che produce abbigliamento e accesori realizzati con materiali riciclati. L’azienda è conosciuta per promuovere la moda sostenibile e l’etica nel settore.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/>
              <a:t>Il nostro personale dipendente è formato da 28 giovani collaboratori dipendenti, di cui:</a:t>
            </a:r>
            <a:endParaRPr sz="2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-IT" sz="2000"/>
              <a:t>8 impiegati nelle operazioni di vendita e ricavo</a:t>
            </a:r>
            <a:endParaRPr sz="2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-IT" sz="2000"/>
              <a:t>10 dedicati alla progettazione e realizzazione dei prodotti</a:t>
            </a:r>
            <a:endParaRPr sz="2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-IT" sz="2000"/>
              <a:t>6 addetti al marketing e comunicazione sui social</a:t>
            </a:r>
            <a:endParaRPr sz="2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-IT" sz="2000"/>
              <a:t>4 impegnati alla gestione dei magazzini interni</a:t>
            </a:r>
            <a:endParaRPr sz="2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  </a:t>
            </a:r>
            <a:endParaRPr/>
          </a:p>
        </p:txBody>
      </p:sp>
      <p:sp>
        <p:nvSpPr>
          <p:cNvPr id="73" name="Google Shape;73;p2"/>
          <p:cNvSpPr txBox="1"/>
          <p:nvPr/>
        </p:nvSpPr>
        <p:spPr>
          <a:xfrm>
            <a:off x="5505450" y="6553200"/>
            <a:ext cx="4953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latin typeface="Calibri"/>
                <a:ea typeface="Calibri"/>
                <a:cs typeface="Calibri"/>
                <a:sym typeface="Calibri"/>
              </a:rPr>
              <a:t>GreenFashionitaly.com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latin typeface="Calibri"/>
                <a:ea typeface="Calibri"/>
                <a:cs typeface="Calibri"/>
                <a:sym typeface="Calibri"/>
              </a:rPr>
              <a:t>Instagram: GreenFashion_Official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title"/>
          </p:nvPr>
        </p:nvSpPr>
        <p:spPr>
          <a:xfrm>
            <a:off x="534695" y="874014"/>
            <a:ext cx="962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500">
                <a:latin typeface="Roboto Medium"/>
                <a:ea typeface="Roboto Medium"/>
                <a:cs typeface="Roboto Medium"/>
                <a:sym typeface="Roboto Medium"/>
              </a:rPr>
              <a:t>Piano anti-attacco</a:t>
            </a:r>
            <a:endParaRPr sz="2500"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9" name="Google Shape;79;p3"/>
          <p:cNvSpPr txBox="1"/>
          <p:nvPr>
            <p:ph idx="1" type="body"/>
          </p:nvPr>
        </p:nvSpPr>
        <p:spPr>
          <a:xfrm>
            <a:off x="534695" y="1339405"/>
            <a:ext cx="9624000" cy="5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Cause dell’attacco: un “cliente” che ha cercato di acquistare sul nostro sito ci ha mandato </a:t>
            </a:r>
            <a:r>
              <a:rPr lang="it-IT"/>
              <a:t>una mail</a:t>
            </a:r>
            <a:r>
              <a:rPr lang="it-IT"/>
              <a:t> in cui ci scrive che il suo pagamento non è andato a buon fine, perciò ci indirizza a un link dove avremmo dovuto ricevere un bonifico, quindi </a:t>
            </a:r>
            <a:r>
              <a:rPr lang="it-IT"/>
              <a:t>richiede</a:t>
            </a:r>
            <a:r>
              <a:rPr lang="it-IT"/>
              <a:t> di inserire i dati della banca per entrare sul sito.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Inconsciamente abbiamo inserito i nostri dati, sia dell’azienda sia della banca e siamo stati hackerati, in poche ore ci sono entrati nella banca e nel sito web trovando tutte le password.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 rischi sono vari: si possono appropriare dell’identità dell’impresa e di tutti i dati sensibili dei clienti.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Rischiano di compromettere il lavoro di tanti mesi per la creazione del sito.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Potrebbero entrare nel database dell’azienda e rubare tutte le password e tutti i progetti futuri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Misure di prevenzione: prima di essere indirizzati su un sito che non conosciamo, è meglio assicurarsi che il sito sia affidabile e sicuro.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In aggiunta solitamente le email scritte da questi utenti hanno errori ortografici, quindi controllare bene il come è stata scritta questa email.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Un ulteriore prevenzione è l’utilizzo di password lunghe e con caratteri speciali.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L’azienda dovrebbe spiegare sui social la dinamica dei fatti, e ulteriormente, per diffondere l’accaduto, di chiedere alle aziende collaboratrici un supporto mediante comunicazioni sui propri siti.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Inoltre invieremmo delle email indirizzate ai clienti iscritti alla nostra newsletter per informarli dell’accaduto.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2022-10-06T10:45:14Z</dcterms:created>
  <dc:creator>c.belella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2022-02-28T00:00:00Z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2022-10-06T00:00:00Z</vt:filetime>
  </property>
</Properties>
</file>