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9" r:id="rId3"/>
    <p:sldId id="260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9" autoAdjust="0"/>
    <p:restoredTop sz="94646"/>
  </p:normalViewPr>
  <p:slideViewPr>
    <p:cSldViewPr snapToGrid="0" snapToObjects="1">
      <p:cViewPr varScale="1">
        <p:scale>
          <a:sx n="62" d="100"/>
          <a:sy n="62" d="100"/>
        </p:scale>
        <p:origin x="9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95A2-C6E3-4B8A-B901-6E06C2715886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4F336-09E7-4F9B-94D9-DC08CD6CB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38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4F336-09E7-4F9B-94D9-DC08CD6CB42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80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715E9-C9BC-F34F-8D7C-0B21D5874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D911A0-BF8D-584A-A9FA-4F75D8777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AC5C8D-B8AE-134E-BB3B-755EA2B8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2B7172-586A-7B47-B143-5A10F4CD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41C39A-3D8A-9948-A21A-FF4554E0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73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991C43-9C7C-4748-9E78-28C005B5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6BC61D9-AA46-0D49-B9E2-78ADCDCB3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60340-F72F-924E-84B7-E4751F87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A022BC-77B8-C241-AEFD-1B290A1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139C37-36EC-0744-BA07-0432F007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4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BC3AC82-AE9E-1347-9C86-8EFB26BC9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CC1CDB-1A9A-E845-A55F-22680BDB0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9648FC-8493-BE49-9785-950B3408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01A091-9F87-254B-B6A2-5F516FB9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5CB407-0CA9-4A44-A268-3E6F9B19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76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E7E528-9871-D346-AA88-0A836066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4300D6-9EC7-2242-B9A1-B56710F6F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6A5B07-C128-A841-B596-052A43B3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5E4646-C974-F54C-879E-5D5F88F1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D945AD-53F9-BA47-9F94-CA50B5577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09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13110-FB39-B24B-995D-F48DA806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44D2A6-308D-F44A-B819-744A53D63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8984C8-1C96-4947-ABE2-C91E43533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D0E8BD-2615-B54F-9ACE-3CEEB3E1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3FFF3A-EC0E-4E4D-965B-6A067040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564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1A743-23BC-2F42-83B5-A8090329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AFD051-BEEF-9042-9B1C-22F88A300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4DBE8D-D0DD-6C4F-B19C-0F45E151F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6D1AD6-BA2A-164A-857F-543605EE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B64E97-0F4E-B14A-8F03-4FAE69BD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A30D74-FEBE-0A4E-8898-C5347E6F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38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2CB90-9281-4E40-AD01-9EDD5904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32D98A-552D-AA4E-8E82-343058AEE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CB24F3-A24B-9441-BC55-C531FC666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D7CFEB9-2C92-1442-A078-7C31711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66AE833-14A0-BB4A-BD39-C12E930B7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09A46E6-5835-2843-885F-B6822798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8A4271-C9DE-2D4F-8BCC-99CD78B6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6FE003A-6BCE-7D4F-9986-98859449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83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2ABB13-A772-024B-8E43-988B9B00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8D9B22-83E9-374B-83BA-36E5544F4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396558-D25F-8B47-A826-69C992CFE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FE9809-779D-E542-9B57-95A8FA1CA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69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4A4FF92-28B6-7B4B-A1FD-20540A9C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4F9424C-AA35-AC4D-BCA0-455FADFB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276F7A-0D4A-C94F-9DB7-AF3FCF03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64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AF1B0-63A5-2F44-A867-754B360C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EB5B2E-F929-6D4F-B84D-E3C04E706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0A12E0-63FB-844E-B867-FBD4DFA7E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9FF312-2163-4044-B23A-B2C8C74F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21DA34-76B9-9447-ADEA-FBC418F9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986746-398F-0241-B6DC-5634805D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28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176DF-A63C-794A-9468-BA91357C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C67C9D1-9BBB-8440-9795-4C297CF167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0DF58E-B553-B842-9250-754A85A6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301105-7EC7-4947-9C40-1911CD99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7000F0-2E54-F046-AAF7-9C8AE889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965F20-AF24-4B47-9AEF-04623C7E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80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F3B5601-D178-314A-91E8-119B1C30C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7B6D2B-D50E-8F43-BFDF-8D10A6CB2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318A4F-ECBC-D546-A4E3-1437F1E4C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D1E3F-246D-EF42-892D-63DD35C584B7}" type="datetimeFigureOut">
              <a:rPr lang="it-IT" smtClean="0"/>
              <a:t>11/05/2023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ABB2F7-5C0B-1D4B-8597-73E9D29FB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6C0A5D-8E4A-2341-AE3A-DC0A38682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DFD4-6DA4-8E44-A38B-F5B6CD2219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1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69D9E6-8C61-B0C9-CAED-203F73ECE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77" y="5789032"/>
            <a:ext cx="12216777" cy="1068968"/>
          </a:xfrm>
          <a:prstGeom prst="rect">
            <a:avLst/>
          </a:prstGeom>
        </p:spPr>
      </p:pic>
      <p:sp>
        <p:nvSpPr>
          <p:cNvPr id="5" name="Google Shape;292;p76"/>
          <p:cNvSpPr txBox="1">
            <a:spLocks/>
          </p:cNvSpPr>
          <p:nvPr/>
        </p:nvSpPr>
        <p:spPr>
          <a:xfrm>
            <a:off x="633706" y="408353"/>
            <a:ext cx="10690785" cy="909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4000"/>
              <a:buFont typeface="Tahoma"/>
              <a:buNone/>
            </a:pP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363458" y="793252"/>
            <a:ext cx="11440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155327" y="608585"/>
            <a:ext cx="5033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CATEGORIA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VIDEO</a:t>
            </a:r>
            <a:endParaRPr lang="it-IT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68972" y="1813628"/>
            <a:ext cx="6899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TEAM: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PILLOLE DI CONSAPEVOLEZZA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33706" y="2568066"/>
            <a:ext cx="5290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SCUOLA: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IMI GORGONZOLA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3706" y="3359866"/>
            <a:ext cx="2581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CLASSE: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4SU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33706" y="4496770"/>
            <a:ext cx="10893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MEMBRI: 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Greta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Onnis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Serena Viscido, Greta Scerbo</a:t>
            </a:r>
            <a:endParaRPr lang="it-IT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D81025-4B45-52BE-A08F-700521FAC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sp>
        <p:nvSpPr>
          <p:cNvPr id="4" name="Google Shape;292;p76"/>
          <p:cNvSpPr txBox="1">
            <a:spLocks/>
          </p:cNvSpPr>
          <p:nvPr/>
        </p:nvSpPr>
        <p:spPr>
          <a:xfrm>
            <a:off x="633706" y="408353"/>
            <a:ext cx="10690785" cy="909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4000"/>
              <a:buFont typeface="Tahoma"/>
              <a:buNone/>
            </a:pPr>
            <a:endParaRPr lang="it-IT" sz="2000" b="1" dirty="0" smtClean="0">
              <a:solidFill>
                <a:srgbClr val="33CCFF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4000"/>
              <a:buFont typeface="Tahoma"/>
              <a:buNone/>
            </a:pPr>
            <a:endParaRPr lang="it-IT" sz="3200" dirty="0"/>
          </a:p>
        </p:txBody>
      </p:sp>
      <p:sp>
        <p:nvSpPr>
          <p:cNvPr id="5" name="Google Shape;293;p76"/>
          <p:cNvSpPr txBox="1">
            <a:spLocks/>
          </p:cNvSpPr>
          <p:nvPr/>
        </p:nvSpPr>
        <p:spPr>
          <a:xfrm>
            <a:off x="-4105169" y="-624935"/>
            <a:ext cx="11054115" cy="2186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600" indent="-342900" algn="just">
              <a:lnSpc>
                <a:spcPct val="120000"/>
              </a:lnSpc>
              <a:spcBef>
                <a:spcPts val="636"/>
              </a:spcBef>
              <a:buSzPts val="1400"/>
              <a:buFont typeface="Arial" panose="020B0604020202020204" pitchFamily="34" charset="0"/>
              <a:buChar char="•"/>
            </a:pPr>
            <a:endParaRPr lang="it-IT" sz="1800" b="1" dirty="0">
              <a:latin typeface="Trebuchet MS" panose="020B0603020202020204" pitchFamily="34" charset="0"/>
            </a:endParaRPr>
          </a:p>
          <a:p>
            <a:pPr marL="482600" indent="-342900" algn="just">
              <a:lnSpc>
                <a:spcPct val="120000"/>
              </a:lnSpc>
              <a:spcBef>
                <a:spcPts val="636"/>
              </a:spcBef>
              <a:buSzPts val="1400"/>
              <a:buFont typeface="Arial" panose="020B0604020202020204" pitchFamily="34" charset="0"/>
              <a:buChar char="•"/>
            </a:pPr>
            <a:endParaRPr lang="it-IT" sz="1800" dirty="0" smtClean="0">
              <a:latin typeface="Trebuchet MS" panose="020B0603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80922" y="218214"/>
            <a:ext cx="5840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30 secondi del nostro 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video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7" name="TRAILER_PILLOLE DI CONSAPEVOLEZZ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0605" y="1054684"/>
            <a:ext cx="7858588" cy="44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6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0E8A0F6-8949-0499-4899-62927491E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sp>
        <p:nvSpPr>
          <p:cNvPr id="7" name="Google Shape;292;p76"/>
          <p:cNvSpPr txBox="1">
            <a:spLocks/>
          </p:cNvSpPr>
          <p:nvPr/>
        </p:nvSpPr>
        <p:spPr>
          <a:xfrm>
            <a:off x="-211662" y="281121"/>
            <a:ext cx="10690785" cy="909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4000"/>
              <a:buFont typeface="Tahoma"/>
              <a:buNone/>
            </a:pPr>
            <a:endParaRPr lang="it-IT" sz="2000" b="1" dirty="0" smtClean="0">
              <a:solidFill>
                <a:srgbClr val="33CCFF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4000"/>
              <a:buFont typeface="Tahoma"/>
              <a:buNone/>
            </a:pPr>
            <a:endParaRPr lang="it-IT" sz="3200" dirty="0"/>
          </a:p>
        </p:txBody>
      </p:sp>
      <p:sp>
        <p:nvSpPr>
          <p:cNvPr id="3" name="Rettangolo 2"/>
          <p:cNvSpPr/>
          <p:nvPr/>
        </p:nvSpPr>
        <p:spPr>
          <a:xfrm>
            <a:off x="825910" y="1919204"/>
            <a:ext cx="10540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rgbClr val="222222"/>
                </a:solidFill>
                <a:latin typeface="Trebuchet MS" panose="020B0603020202020204" pitchFamily="34" charset="0"/>
              </a:rPr>
              <a:t>Il nostro motto </a:t>
            </a:r>
            <a:r>
              <a:rPr lang="it-IT" sz="3600" dirty="0" smtClean="0">
                <a:solidFill>
                  <a:srgbClr val="222222"/>
                </a:solidFill>
                <a:latin typeface="Trebuchet MS" panose="020B0603020202020204" pitchFamily="34" charset="0"/>
              </a:rPr>
              <a:t>è:</a:t>
            </a:r>
          </a:p>
          <a:p>
            <a:pPr algn="ctr"/>
            <a:r>
              <a:rPr lang="it-IT" sz="3200" dirty="0" smtClean="0">
                <a:latin typeface="Trebuchet MS" panose="020B0603020202020204" pitchFamily="34" charset="0"/>
              </a:rPr>
              <a:t>«La </a:t>
            </a:r>
            <a:r>
              <a:rPr lang="it-IT" sz="3200" dirty="0">
                <a:latin typeface="Trebuchet MS" panose="020B0603020202020204" pitchFamily="34" charset="0"/>
              </a:rPr>
              <a:t>vita è come una giostra con alti e bassi… </a:t>
            </a:r>
            <a:endParaRPr lang="it-IT" sz="3200" dirty="0" smtClean="0">
              <a:latin typeface="Trebuchet MS" panose="020B0603020202020204" pitchFamily="34" charset="0"/>
            </a:endParaRPr>
          </a:p>
          <a:p>
            <a:pPr algn="ctr"/>
            <a:r>
              <a:rPr lang="it-IT" sz="3200" dirty="0" smtClean="0">
                <a:latin typeface="Trebuchet MS" panose="020B0603020202020204" pitchFamily="34" charset="0"/>
              </a:rPr>
              <a:t>voi </a:t>
            </a:r>
            <a:r>
              <a:rPr lang="it-IT" sz="3200" dirty="0">
                <a:latin typeface="Trebuchet MS" panose="020B0603020202020204" pitchFamily="34" charset="0"/>
              </a:rPr>
              <a:t>paghereste un biglietto per una montagna russa piatta?”</a:t>
            </a:r>
            <a:endParaRPr lang="it-IT" sz="3200" dirty="0">
              <a:solidFill>
                <a:srgbClr val="22222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57</Words>
  <Application>Microsoft Office PowerPoint</Application>
  <PresentationFormat>Widescreen</PresentationFormat>
  <Paragraphs>10</Paragraphs>
  <Slides>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Tahoma</vt:lpstr>
      <vt:lpstr>Trebuchet MS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Cecilia Papa</dc:creator>
  <cp:lastModifiedBy>Claudia Belella</cp:lastModifiedBy>
  <cp:revision>53</cp:revision>
  <dcterms:created xsi:type="dcterms:W3CDTF">2022-02-08T18:18:55Z</dcterms:created>
  <dcterms:modified xsi:type="dcterms:W3CDTF">2023-05-11T08:32:49Z</dcterms:modified>
</cp:coreProperties>
</file>